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2" r:id="rId6"/>
    <p:sldId id="270" r:id="rId7"/>
    <p:sldId id="274" r:id="rId8"/>
    <p:sldId id="276" r:id="rId9"/>
    <p:sldId id="277" r:id="rId10"/>
    <p:sldId id="271" r:id="rId11"/>
    <p:sldId id="257" r:id="rId12"/>
    <p:sldId id="258" r:id="rId13"/>
    <p:sldId id="259" r:id="rId14"/>
    <p:sldId id="284" r:id="rId15"/>
    <p:sldId id="285" r:id="rId16"/>
    <p:sldId id="260" r:id="rId17"/>
    <p:sldId id="261" r:id="rId18"/>
    <p:sldId id="286" r:id="rId19"/>
    <p:sldId id="262" r:id="rId20"/>
    <p:sldId id="263" r:id="rId21"/>
    <p:sldId id="264" r:id="rId22"/>
    <p:sldId id="265" r:id="rId23"/>
    <p:sldId id="266" r:id="rId24"/>
    <p:sldId id="287" r:id="rId25"/>
    <p:sldId id="267" r:id="rId26"/>
    <p:sldId id="268" r:id="rId27"/>
    <p:sldId id="269" r:id="rId28"/>
    <p:sldId id="273" r:id="rId29"/>
    <p:sldId id="283" r:id="rId30"/>
    <p:sldId id="281" r:id="rId31"/>
    <p:sldId id="279" r:id="rId32"/>
    <p:sldId id="282" r:id="rId33"/>
    <p:sldId id="275" r:id="rId34"/>
    <p:sldId id="28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ESEN,ANDREAS (Agilent DEU)" userId="b261e004-7242-478a-a936-c22374ab4c69" providerId="ADAL" clId="{4526968F-0C1F-4E3A-95EA-439E0E20080B}"/>
    <pc:docChg chg="undo custSel addSld delSld modSld sldOrd">
      <pc:chgData name="BRAESEN,ANDREAS (Agilent DEU)" userId="b261e004-7242-478a-a936-c22374ab4c69" providerId="ADAL" clId="{4526968F-0C1F-4E3A-95EA-439E0E20080B}" dt="2020-03-16T10:50:40.647" v="1368" actId="1076"/>
      <pc:docMkLst>
        <pc:docMk/>
      </pc:docMkLst>
      <pc:sldChg chg="addSp delSp modSp">
        <pc:chgData name="BRAESEN,ANDREAS (Agilent DEU)" userId="b261e004-7242-478a-a936-c22374ab4c69" providerId="ADAL" clId="{4526968F-0C1F-4E3A-95EA-439E0E20080B}" dt="2020-03-12T15:48:57.850" v="744" actId="20577"/>
        <pc:sldMkLst>
          <pc:docMk/>
          <pc:sldMk cId="1602535051" sldId="256"/>
        </pc:sldMkLst>
        <pc:spChg chg="del mod">
          <ac:chgData name="BRAESEN,ANDREAS (Agilent DEU)" userId="b261e004-7242-478a-a936-c22374ab4c69" providerId="ADAL" clId="{4526968F-0C1F-4E3A-95EA-439E0E20080B}" dt="2020-03-12T15:13:35.047" v="548" actId="478"/>
          <ac:spMkLst>
            <pc:docMk/>
            <pc:sldMk cId="1602535051" sldId="256"/>
            <ac:spMk id="2" creationId="{1F3E57A5-0676-4624-8EE3-4610EAEA6A4C}"/>
          </ac:spMkLst>
        </pc:spChg>
        <pc:spChg chg="mod">
          <ac:chgData name="BRAESEN,ANDREAS (Agilent DEU)" userId="b261e004-7242-478a-a936-c22374ab4c69" providerId="ADAL" clId="{4526968F-0C1F-4E3A-95EA-439E0E20080B}" dt="2020-03-12T15:48:57.850" v="744" actId="20577"/>
          <ac:spMkLst>
            <pc:docMk/>
            <pc:sldMk cId="1602535051" sldId="256"/>
            <ac:spMk id="3" creationId="{45A31A1F-EB88-4B1A-BBD8-2DCCC9D0093B}"/>
          </ac:spMkLst>
        </pc:spChg>
        <pc:picChg chg="add del mod">
          <ac:chgData name="BRAESEN,ANDREAS (Agilent DEU)" userId="b261e004-7242-478a-a936-c22374ab4c69" providerId="ADAL" clId="{4526968F-0C1F-4E3A-95EA-439E0E20080B}" dt="2020-03-12T14:36:39.618" v="199"/>
          <ac:picMkLst>
            <pc:docMk/>
            <pc:sldMk cId="1602535051" sldId="256"/>
            <ac:picMk id="4" creationId="{8161D846-9357-437A-84BA-3EDBD46D91E7}"/>
          </ac:picMkLst>
        </pc:picChg>
        <pc:picChg chg="add mod">
          <ac:chgData name="BRAESEN,ANDREAS (Agilent DEU)" userId="b261e004-7242-478a-a936-c22374ab4c69" providerId="ADAL" clId="{4526968F-0C1F-4E3A-95EA-439E0E20080B}" dt="2020-03-12T15:14:15.802" v="553" actId="1076"/>
          <ac:picMkLst>
            <pc:docMk/>
            <pc:sldMk cId="1602535051" sldId="256"/>
            <ac:picMk id="5" creationId="{1BF665A8-5F8B-4298-83BA-C283D6C0B8CE}"/>
          </ac:picMkLst>
        </pc:picChg>
        <pc:picChg chg="add del mod">
          <ac:chgData name="BRAESEN,ANDREAS (Agilent DEU)" userId="b261e004-7242-478a-a936-c22374ab4c69" providerId="ADAL" clId="{4526968F-0C1F-4E3A-95EA-439E0E20080B}" dt="2020-03-12T15:14:11.412" v="550" actId="478"/>
          <ac:picMkLst>
            <pc:docMk/>
            <pc:sldMk cId="1602535051" sldId="256"/>
            <ac:picMk id="15362" creationId="{447C2BC6-FE00-4F00-835B-DEEBAA465830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17:19.973" v="57"/>
        <pc:sldMkLst>
          <pc:docMk/>
          <pc:sldMk cId="3209026568" sldId="257"/>
        </pc:sldMkLst>
        <pc:spChg chg="mod">
          <ac:chgData name="BRAESEN,ANDREAS (Agilent DEU)" userId="b261e004-7242-478a-a936-c22374ab4c69" providerId="ADAL" clId="{4526968F-0C1F-4E3A-95EA-439E0E20080B}" dt="2020-03-12T12:15:50.625" v="41" actId="20577"/>
          <ac:spMkLst>
            <pc:docMk/>
            <pc:sldMk cId="3209026568" sldId="257"/>
            <ac:spMk id="2" creationId="{02E521C8-53E4-4727-8F12-80DB569D4A32}"/>
          </ac:spMkLst>
        </pc:spChg>
        <pc:spChg chg="mod">
          <ac:chgData name="BRAESEN,ANDREAS (Agilent DEU)" userId="b261e004-7242-478a-a936-c22374ab4c69" providerId="ADAL" clId="{4526968F-0C1F-4E3A-95EA-439E0E20080B}" dt="2020-03-12T12:16:07.779" v="42"/>
          <ac:spMkLst>
            <pc:docMk/>
            <pc:sldMk cId="3209026568" sldId="257"/>
            <ac:spMk id="3" creationId="{251F633D-4255-4FF9-BF22-80D53E0A2B72}"/>
          </ac:spMkLst>
        </pc:spChg>
        <pc:spChg chg="add mod">
          <ac:chgData name="BRAESEN,ANDREAS (Agilent DEU)" userId="b261e004-7242-478a-a936-c22374ab4c69" providerId="ADAL" clId="{4526968F-0C1F-4E3A-95EA-439E0E20080B}" dt="2020-03-12T12:17:19.973" v="57"/>
          <ac:spMkLst>
            <pc:docMk/>
            <pc:sldMk cId="3209026568" sldId="257"/>
            <ac:spMk id="4" creationId="{EA22DF96-22FB-4729-83B6-B50D10839C78}"/>
          </ac:spMkLst>
        </pc:spChg>
        <pc:picChg chg="add mod">
          <ac:chgData name="BRAESEN,ANDREAS (Agilent DEU)" userId="b261e004-7242-478a-a936-c22374ab4c69" providerId="ADAL" clId="{4526968F-0C1F-4E3A-95EA-439E0E20080B}" dt="2020-03-12T12:16:24.903" v="46" actId="1076"/>
          <ac:picMkLst>
            <pc:docMk/>
            <pc:sldMk cId="3209026568" sldId="257"/>
            <ac:picMk id="1026" creationId="{ED5CF1D4-1992-4EAD-A90E-D64A1ED034E6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18:24.866" v="66"/>
        <pc:sldMkLst>
          <pc:docMk/>
          <pc:sldMk cId="1206117973" sldId="258"/>
        </pc:sldMkLst>
        <pc:spChg chg="mod">
          <ac:chgData name="BRAESEN,ANDREAS (Agilent DEU)" userId="b261e004-7242-478a-a936-c22374ab4c69" providerId="ADAL" clId="{4526968F-0C1F-4E3A-95EA-439E0E20080B}" dt="2020-03-12T12:17:37.502" v="60" actId="20577"/>
          <ac:spMkLst>
            <pc:docMk/>
            <pc:sldMk cId="1206117973" sldId="258"/>
            <ac:spMk id="2" creationId="{F2B79DBE-4C56-4D4A-B2F8-E388BDEAA355}"/>
          </ac:spMkLst>
        </pc:spChg>
        <pc:spChg chg="mod">
          <ac:chgData name="BRAESEN,ANDREAS (Agilent DEU)" userId="b261e004-7242-478a-a936-c22374ab4c69" providerId="ADAL" clId="{4526968F-0C1F-4E3A-95EA-439E0E20080B}" dt="2020-03-12T12:17:45.223" v="61"/>
          <ac:spMkLst>
            <pc:docMk/>
            <pc:sldMk cId="1206117973" sldId="258"/>
            <ac:spMk id="3" creationId="{86CE51E0-A289-4C8E-8CF3-1D6235F9D401}"/>
          </ac:spMkLst>
        </pc:spChg>
        <pc:spChg chg="add mod">
          <ac:chgData name="BRAESEN,ANDREAS (Agilent DEU)" userId="b261e004-7242-478a-a936-c22374ab4c69" providerId="ADAL" clId="{4526968F-0C1F-4E3A-95EA-439E0E20080B}" dt="2020-03-12T12:18:24.866" v="66"/>
          <ac:spMkLst>
            <pc:docMk/>
            <pc:sldMk cId="1206117973" sldId="258"/>
            <ac:spMk id="5" creationId="{28EFD5A7-0F90-4DE8-B293-17E6E19CBCD4}"/>
          </ac:spMkLst>
        </pc:spChg>
        <pc:picChg chg="add mod">
          <ac:chgData name="BRAESEN,ANDREAS (Agilent DEU)" userId="b261e004-7242-478a-a936-c22374ab4c69" providerId="ADAL" clId="{4526968F-0C1F-4E3A-95EA-439E0E20080B}" dt="2020-03-12T12:18:06.233" v="64" actId="1076"/>
          <ac:picMkLst>
            <pc:docMk/>
            <pc:sldMk cId="1206117973" sldId="258"/>
            <ac:picMk id="4" creationId="{FFC52549-D69D-4D4C-BD9B-5D93522D274D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19:13.807" v="74"/>
        <pc:sldMkLst>
          <pc:docMk/>
          <pc:sldMk cId="2013065121" sldId="259"/>
        </pc:sldMkLst>
        <pc:spChg chg="mod">
          <ac:chgData name="BRAESEN,ANDREAS (Agilent DEU)" userId="b261e004-7242-478a-a936-c22374ab4c69" providerId="ADAL" clId="{4526968F-0C1F-4E3A-95EA-439E0E20080B}" dt="2020-03-12T12:18:37.637" v="69" actId="20577"/>
          <ac:spMkLst>
            <pc:docMk/>
            <pc:sldMk cId="2013065121" sldId="259"/>
            <ac:spMk id="2" creationId="{A02DE29E-90C1-4293-B629-0DED73BB89F7}"/>
          </ac:spMkLst>
        </pc:spChg>
        <pc:spChg chg="mod">
          <ac:chgData name="BRAESEN,ANDREAS (Agilent DEU)" userId="b261e004-7242-478a-a936-c22374ab4c69" providerId="ADAL" clId="{4526968F-0C1F-4E3A-95EA-439E0E20080B}" dt="2020-03-12T12:18:43.818" v="70"/>
          <ac:spMkLst>
            <pc:docMk/>
            <pc:sldMk cId="2013065121" sldId="259"/>
            <ac:spMk id="3" creationId="{8A47E93A-7D43-43F4-9BAB-CDC2CB98D0C1}"/>
          </ac:spMkLst>
        </pc:spChg>
        <pc:spChg chg="add mod">
          <ac:chgData name="BRAESEN,ANDREAS (Agilent DEU)" userId="b261e004-7242-478a-a936-c22374ab4c69" providerId="ADAL" clId="{4526968F-0C1F-4E3A-95EA-439E0E20080B}" dt="2020-03-12T12:19:13.807" v="74"/>
          <ac:spMkLst>
            <pc:docMk/>
            <pc:sldMk cId="2013065121" sldId="259"/>
            <ac:spMk id="5" creationId="{A53CA270-6984-4D0B-95AC-528A6429E103}"/>
          </ac:spMkLst>
        </pc:spChg>
        <pc:picChg chg="add mod">
          <ac:chgData name="BRAESEN,ANDREAS (Agilent DEU)" userId="b261e004-7242-478a-a936-c22374ab4c69" providerId="ADAL" clId="{4526968F-0C1F-4E3A-95EA-439E0E20080B}" dt="2020-03-12T12:18:58.593" v="72" actId="1076"/>
          <ac:picMkLst>
            <pc:docMk/>
            <pc:sldMk cId="2013065121" sldId="259"/>
            <ac:picMk id="4" creationId="{65C9BE21-CE48-467A-BBDB-F4787AE9857A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5:58:40.337" v="865" actId="1076"/>
        <pc:sldMkLst>
          <pc:docMk/>
          <pc:sldMk cId="1148867154" sldId="260"/>
        </pc:sldMkLst>
        <pc:spChg chg="mod">
          <ac:chgData name="BRAESEN,ANDREAS (Agilent DEU)" userId="b261e004-7242-478a-a936-c22374ab4c69" providerId="ADAL" clId="{4526968F-0C1F-4E3A-95EA-439E0E20080B}" dt="2020-03-12T12:19:26.228" v="77" actId="20577"/>
          <ac:spMkLst>
            <pc:docMk/>
            <pc:sldMk cId="1148867154" sldId="260"/>
            <ac:spMk id="2" creationId="{9BE613EA-29AB-44A8-A5D8-9416429CF82D}"/>
          </ac:spMkLst>
        </pc:spChg>
        <pc:spChg chg="mod">
          <ac:chgData name="BRAESEN,ANDREAS (Agilent DEU)" userId="b261e004-7242-478a-a936-c22374ab4c69" providerId="ADAL" clId="{4526968F-0C1F-4E3A-95EA-439E0E20080B}" dt="2020-03-12T12:19:33.020" v="78"/>
          <ac:spMkLst>
            <pc:docMk/>
            <pc:sldMk cId="1148867154" sldId="260"/>
            <ac:spMk id="3" creationId="{2754CE80-28E6-465D-838A-56EA35B33898}"/>
          </ac:spMkLst>
        </pc:spChg>
        <pc:spChg chg="add mod">
          <ac:chgData name="BRAESEN,ANDREAS (Agilent DEU)" userId="b261e004-7242-478a-a936-c22374ab4c69" providerId="ADAL" clId="{4526968F-0C1F-4E3A-95EA-439E0E20080B}" dt="2020-03-12T12:20:08.798" v="83"/>
          <ac:spMkLst>
            <pc:docMk/>
            <pc:sldMk cId="1148867154" sldId="260"/>
            <ac:spMk id="5" creationId="{B04576DA-B905-4EBD-94B8-E2E1A6576F46}"/>
          </ac:spMkLst>
        </pc:spChg>
        <pc:picChg chg="add mod">
          <ac:chgData name="BRAESEN,ANDREAS (Agilent DEU)" userId="b261e004-7242-478a-a936-c22374ab4c69" providerId="ADAL" clId="{4526968F-0C1F-4E3A-95EA-439E0E20080B}" dt="2020-03-12T15:58:40.337" v="865" actId="1076"/>
          <ac:picMkLst>
            <pc:docMk/>
            <pc:sldMk cId="1148867154" sldId="260"/>
            <ac:picMk id="4" creationId="{8B091005-AD42-47EB-8442-FDEC067505C3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21:28.858" v="93"/>
        <pc:sldMkLst>
          <pc:docMk/>
          <pc:sldMk cId="286533107" sldId="261"/>
        </pc:sldMkLst>
        <pc:spChg chg="mod">
          <ac:chgData name="BRAESEN,ANDREAS (Agilent DEU)" userId="b261e004-7242-478a-a936-c22374ab4c69" providerId="ADAL" clId="{4526968F-0C1F-4E3A-95EA-439E0E20080B}" dt="2020-03-12T12:20:26.344" v="86" actId="20577"/>
          <ac:spMkLst>
            <pc:docMk/>
            <pc:sldMk cId="286533107" sldId="261"/>
            <ac:spMk id="2" creationId="{3DC9241F-B6E8-4E71-8F6D-DC67D804D8C4}"/>
          </ac:spMkLst>
        </pc:spChg>
        <pc:spChg chg="mod">
          <ac:chgData name="BRAESEN,ANDREAS (Agilent DEU)" userId="b261e004-7242-478a-a936-c22374ab4c69" providerId="ADAL" clId="{4526968F-0C1F-4E3A-95EA-439E0E20080B}" dt="2020-03-12T12:21:08.782" v="91" actId="14100"/>
          <ac:spMkLst>
            <pc:docMk/>
            <pc:sldMk cId="286533107" sldId="261"/>
            <ac:spMk id="3" creationId="{B0E870D7-3DE1-4381-A5F6-09874DD6BBB1}"/>
          </ac:spMkLst>
        </pc:spChg>
        <pc:spChg chg="add mod">
          <ac:chgData name="BRAESEN,ANDREAS (Agilent DEU)" userId="b261e004-7242-478a-a936-c22374ab4c69" providerId="ADAL" clId="{4526968F-0C1F-4E3A-95EA-439E0E20080B}" dt="2020-03-12T12:21:28.858" v="93"/>
          <ac:spMkLst>
            <pc:docMk/>
            <pc:sldMk cId="286533107" sldId="261"/>
            <ac:spMk id="5" creationId="{5A1F6449-2780-4739-8F0E-D86F8A7E257D}"/>
          </ac:spMkLst>
        </pc:spChg>
        <pc:picChg chg="add mod">
          <ac:chgData name="BRAESEN,ANDREAS (Agilent DEU)" userId="b261e004-7242-478a-a936-c22374ab4c69" providerId="ADAL" clId="{4526968F-0C1F-4E3A-95EA-439E0E20080B}" dt="2020-03-12T12:21:05.462" v="90" actId="1076"/>
          <ac:picMkLst>
            <pc:docMk/>
            <pc:sldMk cId="286533107" sldId="261"/>
            <ac:picMk id="4" creationId="{3F0FBB13-F1B0-4954-80AE-3BE8ED1A6AA9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22:20.451" v="102"/>
        <pc:sldMkLst>
          <pc:docMk/>
          <pc:sldMk cId="3262787938" sldId="262"/>
        </pc:sldMkLst>
        <pc:spChg chg="mod">
          <ac:chgData name="BRAESEN,ANDREAS (Agilent DEU)" userId="b261e004-7242-478a-a936-c22374ab4c69" providerId="ADAL" clId="{4526968F-0C1F-4E3A-95EA-439E0E20080B}" dt="2020-03-12T12:21:41.287" v="96" actId="20577"/>
          <ac:spMkLst>
            <pc:docMk/>
            <pc:sldMk cId="3262787938" sldId="262"/>
            <ac:spMk id="2" creationId="{A421B075-5716-4614-AA7A-71F29A4B719F}"/>
          </ac:spMkLst>
        </pc:spChg>
        <pc:spChg chg="mod">
          <ac:chgData name="BRAESEN,ANDREAS (Agilent DEU)" userId="b261e004-7242-478a-a936-c22374ab4c69" providerId="ADAL" clId="{4526968F-0C1F-4E3A-95EA-439E0E20080B}" dt="2020-03-12T12:21:48.066" v="97"/>
          <ac:spMkLst>
            <pc:docMk/>
            <pc:sldMk cId="3262787938" sldId="262"/>
            <ac:spMk id="3" creationId="{E859E711-B330-4433-BF73-1A086F1FB0E5}"/>
          </ac:spMkLst>
        </pc:spChg>
        <pc:spChg chg="add mod">
          <ac:chgData name="BRAESEN,ANDREAS (Agilent DEU)" userId="b261e004-7242-478a-a936-c22374ab4c69" providerId="ADAL" clId="{4526968F-0C1F-4E3A-95EA-439E0E20080B}" dt="2020-03-12T12:22:20.451" v="102"/>
          <ac:spMkLst>
            <pc:docMk/>
            <pc:sldMk cId="3262787938" sldId="262"/>
            <ac:spMk id="5" creationId="{A365B45E-8E82-453E-8327-A0657C02515B}"/>
          </ac:spMkLst>
        </pc:spChg>
        <pc:picChg chg="add mod">
          <ac:chgData name="BRAESEN,ANDREAS (Agilent DEU)" userId="b261e004-7242-478a-a936-c22374ab4c69" providerId="ADAL" clId="{4526968F-0C1F-4E3A-95EA-439E0E20080B}" dt="2020-03-12T12:22:03.418" v="100" actId="1076"/>
          <ac:picMkLst>
            <pc:docMk/>
            <pc:sldMk cId="3262787938" sldId="262"/>
            <ac:picMk id="4" creationId="{776D1B11-6897-483E-A7DC-44FFAB06415D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23:22.985" v="114"/>
        <pc:sldMkLst>
          <pc:docMk/>
          <pc:sldMk cId="4236792734" sldId="263"/>
        </pc:sldMkLst>
        <pc:spChg chg="mod">
          <ac:chgData name="BRAESEN,ANDREAS (Agilent DEU)" userId="b261e004-7242-478a-a936-c22374ab4c69" providerId="ADAL" clId="{4526968F-0C1F-4E3A-95EA-439E0E20080B}" dt="2020-03-12T12:22:34.220" v="105" actId="20577"/>
          <ac:spMkLst>
            <pc:docMk/>
            <pc:sldMk cId="4236792734" sldId="263"/>
            <ac:spMk id="2" creationId="{6E87C7A3-2C4C-40C6-9911-F7CB9EAC7F92}"/>
          </ac:spMkLst>
        </pc:spChg>
        <pc:spChg chg="mod">
          <ac:chgData name="BRAESEN,ANDREAS (Agilent DEU)" userId="b261e004-7242-478a-a936-c22374ab4c69" providerId="ADAL" clId="{4526968F-0C1F-4E3A-95EA-439E0E20080B}" dt="2020-03-12T12:22:41.457" v="106"/>
          <ac:spMkLst>
            <pc:docMk/>
            <pc:sldMk cId="4236792734" sldId="263"/>
            <ac:spMk id="3" creationId="{19B2F5DF-ED14-4073-A6C6-AA17EB3E6A7E}"/>
          </ac:spMkLst>
        </pc:spChg>
        <pc:spChg chg="add mod">
          <ac:chgData name="BRAESEN,ANDREAS (Agilent DEU)" userId="b261e004-7242-478a-a936-c22374ab4c69" providerId="ADAL" clId="{4526968F-0C1F-4E3A-95EA-439E0E20080B}" dt="2020-03-12T12:23:22.985" v="114"/>
          <ac:spMkLst>
            <pc:docMk/>
            <pc:sldMk cId="4236792734" sldId="263"/>
            <ac:spMk id="5" creationId="{B9613563-ECC1-43C2-90C0-AD221CA21FC4}"/>
          </ac:spMkLst>
        </pc:spChg>
        <pc:picChg chg="add mod">
          <ac:chgData name="BRAESEN,ANDREAS (Agilent DEU)" userId="b261e004-7242-478a-a936-c22374ab4c69" providerId="ADAL" clId="{4526968F-0C1F-4E3A-95EA-439E0E20080B}" dt="2020-03-12T12:23:04.322" v="112" actId="1076"/>
          <ac:picMkLst>
            <pc:docMk/>
            <pc:sldMk cId="4236792734" sldId="263"/>
            <ac:picMk id="4" creationId="{B55E27E1-5BAA-4B53-9D1B-8781D78CE8AA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5:45:53.494" v="689" actId="313"/>
        <pc:sldMkLst>
          <pc:docMk/>
          <pc:sldMk cId="2260796021" sldId="264"/>
        </pc:sldMkLst>
        <pc:spChg chg="mod">
          <ac:chgData name="BRAESEN,ANDREAS (Agilent DEU)" userId="b261e004-7242-478a-a936-c22374ab4c69" providerId="ADAL" clId="{4526968F-0C1F-4E3A-95EA-439E0E20080B}" dt="2020-03-12T12:23:38.783" v="117" actId="20577"/>
          <ac:spMkLst>
            <pc:docMk/>
            <pc:sldMk cId="2260796021" sldId="264"/>
            <ac:spMk id="2" creationId="{22A01A0A-32C9-4D67-ADC1-E44CE4EBE97B}"/>
          </ac:spMkLst>
        </pc:spChg>
        <pc:spChg chg="mod">
          <ac:chgData name="BRAESEN,ANDREAS (Agilent DEU)" userId="b261e004-7242-478a-a936-c22374ab4c69" providerId="ADAL" clId="{4526968F-0C1F-4E3A-95EA-439E0E20080B}" dt="2020-03-12T15:45:53.494" v="689" actId="313"/>
          <ac:spMkLst>
            <pc:docMk/>
            <pc:sldMk cId="2260796021" sldId="264"/>
            <ac:spMk id="3" creationId="{A7E79DA5-CC6C-4AC4-8676-848A34752403}"/>
          </ac:spMkLst>
        </pc:spChg>
        <pc:spChg chg="add mod">
          <ac:chgData name="BRAESEN,ANDREAS (Agilent DEU)" userId="b261e004-7242-478a-a936-c22374ab4c69" providerId="ADAL" clId="{4526968F-0C1F-4E3A-95EA-439E0E20080B}" dt="2020-03-12T12:24:30.134" v="128"/>
          <ac:spMkLst>
            <pc:docMk/>
            <pc:sldMk cId="2260796021" sldId="264"/>
            <ac:spMk id="5" creationId="{9B2DFF14-0D13-4DE6-84A3-E63107430B07}"/>
          </ac:spMkLst>
        </pc:spChg>
        <pc:picChg chg="add mod">
          <ac:chgData name="BRAESEN,ANDREAS (Agilent DEU)" userId="b261e004-7242-478a-a936-c22374ab4c69" providerId="ADAL" clId="{4526968F-0C1F-4E3A-95EA-439E0E20080B}" dt="2020-03-12T12:24:14.325" v="126" actId="1076"/>
          <ac:picMkLst>
            <pc:docMk/>
            <pc:sldMk cId="2260796021" sldId="264"/>
            <ac:picMk id="4" creationId="{5FC292E0-62BD-4B45-AAC0-147C9E725F00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2T15:05:18.839" v="516" actId="1076"/>
        <pc:sldMkLst>
          <pc:docMk/>
          <pc:sldMk cId="4151358026" sldId="265"/>
        </pc:sldMkLst>
        <pc:spChg chg="mod">
          <ac:chgData name="BRAESEN,ANDREAS (Agilent DEU)" userId="b261e004-7242-478a-a936-c22374ab4c69" providerId="ADAL" clId="{4526968F-0C1F-4E3A-95EA-439E0E20080B}" dt="2020-03-12T12:24:55.084" v="131" actId="20577"/>
          <ac:spMkLst>
            <pc:docMk/>
            <pc:sldMk cId="4151358026" sldId="265"/>
            <ac:spMk id="2" creationId="{E8EDBE4E-54CC-43B3-A05B-33287DA5E3DD}"/>
          </ac:spMkLst>
        </pc:spChg>
        <pc:spChg chg="mod">
          <ac:chgData name="BRAESEN,ANDREAS (Agilent DEU)" userId="b261e004-7242-478a-a936-c22374ab4c69" providerId="ADAL" clId="{4526968F-0C1F-4E3A-95EA-439E0E20080B}" dt="2020-03-12T15:05:14.628" v="515" actId="27636"/>
          <ac:spMkLst>
            <pc:docMk/>
            <pc:sldMk cId="4151358026" sldId="265"/>
            <ac:spMk id="3" creationId="{95AEEF84-3DD2-480D-B87E-1823705C4016}"/>
          </ac:spMkLst>
        </pc:spChg>
        <pc:spChg chg="add mod">
          <ac:chgData name="BRAESEN,ANDREAS (Agilent DEU)" userId="b261e004-7242-478a-a936-c22374ab4c69" providerId="ADAL" clId="{4526968F-0C1F-4E3A-95EA-439E0E20080B}" dt="2020-03-12T12:25:54.247" v="137"/>
          <ac:spMkLst>
            <pc:docMk/>
            <pc:sldMk cId="4151358026" sldId="265"/>
            <ac:spMk id="5" creationId="{5A4ED3B5-5240-4EDE-ACA4-6C083FC69A5E}"/>
          </ac:spMkLst>
        </pc:spChg>
        <pc:spChg chg="add del mod">
          <ac:chgData name="BRAESEN,ANDREAS (Agilent DEU)" userId="b261e004-7242-478a-a936-c22374ab4c69" providerId="ADAL" clId="{4526968F-0C1F-4E3A-95EA-439E0E20080B}" dt="2020-03-12T15:05:00.464" v="501"/>
          <ac:spMkLst>
            <pc:docMk/>
            <pc:sldMk cId="4151358026" sldId="265"/>
            <ac:spMk id="6" creationId="{C30BD7C2-45EB-4664-AAAA-F516EC8C64E4}"/>
          </ac:spMkLst>
        </pc:spChg>
        <pc:picChg chg="add mod">
          <ac:chgData name="BRAESEN,ANDREAS (Agilent DEU)" userId="b261e004-7242-478a-a936-c22374ab4c69" providerId="ADAL" clId="{4526968F-0C1F-4E3A-95EA-439E0E20080B}" dt="2020-03-12T15:05:18.839" v="516" actId="1076"/>
          <ac:picMkLst>
            <pc:docMk/>
            <pc:sldMk cId="4151358026" sldId="265"/>
            <ac:picMk id="4" creationId="{DF82A1F5-B98C-4F6A-9410-3C9749E0404F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27:03.478" v="146"/>
        <pc:sldMkLst>
          <pc:docMk/>
          <pc:sldMk cId="2218559958" sldId="266"/>
        </pc:sldMkLst>
        <pc:spChg chg="mod">
          <ac:chgData name="BRAESEN,ANDREAS (Agilent DEU)" userId="b261e004-7242-478a-a936-c22374ab4c69" providerId="ADAL" clId="{4526968F-0C1F-4E3A-95EA-439E0E20080B}" dt="2020-03-12T12:26:20.073" v="140" actId="20577"/>
          <ac:spMkLst>
            <pc:docMk/>
            <pc:sldMk cId="2218559958" sldId="266"/>
            <ac:spMk id="2" creationId="{62F399E6-B7A8-4D0A-AD99-39514E90AC63}"/>
          </ac:spMkLst>
        </pc:spChg>
        <pc:spChg chg="mod">
          <ac:chgData name="BRAESEN,ANDREAS (Agilent DEU)" userId="b261e004-7242-478a-a936-c22374ab4c69" providerId="ADAL" clId="{4526968F-0C1F-4E3A-95EA-439E0E20080B}" dt="2020-03-12T12:26:29.919" v="141"/>
          <ac:spMkLst>
            <pc:docMk/>
            <pc:sldMk cId="2218559958" sldId="266"/>
            <ac:spMk id="3" creationId="{FE43C907-9F0C-4380-A6C1-92C047D3FC08}"/>
          </ac:spMkLst>
        </pc:spChg>
        <pc:spChg chg="add mod">
          <ac:chgData name="BRAESEN,ANDREAS (Agilent DEU)" userId="b261e004-7242-478a-a936-c22374ab4c69" providerId="ADAL" clId="{4526968F-0C1F-4E3A-95EA-439E0E20080B}" dt="2020-03-12T12:27:03.478" v="146"/>
          <ac:spMkLst>
            <pc:docMk/>
            <pc:sldMk cId="2218559958" sldId="266"/>
            <ac:spMk id="5" creationId="{BD04486C-B0F4-4BF0-BB54-F97EB363F2ED}"/>
          </ac:spMkLst>
        </pc:spChg>
        <pc:picChg chg="add mod">
          <ac:chgData name="BRAESEN,ANDREAS (Agilent DEU)" userId="b261e004-7242-478a-a936-c22374ab4c69" providerId="ADAL" clId="{4526968F-0C1F-4E3A-95EA-439E0E20080B}" dt="2020-03-12T12:26:46.017" v="144" actId="1076"/>
          <ac:picMkLst>
            <pc:docMk/>
            <pc:sldMk cId="2218559958" sldId="266"/>
            <ac:picMk id="4" creationId="{5CB61443-F61D-40C1-85A1-8E2DD7F8FB61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2:28:05.893" v="157"/>
        <pc:sldMkLst>
          <pc:docMk/>
          <pc:sldMk cId="4069420691" sldId="267"/>
        </pc:sldMkLst>
        <pc:spChg chg="mod">
          <ac:chgData name="BRAESEN,ANDREAS (Agilent DEU)" userId="b261e004-7242-478a-a936-c22374ab4c69" providerId="ADAL" clId="{4526968F-0C1F-4E3A-95EA-439E0E20080B}" dt="2020-03-12T12:27:24.295" v="149" actId="20577"/>
          <ac:spMkLst>
            <pc:docMk/>
            <pc:sldMk cId="4069420691" sldId="267"/>
            <ac:spMk id="2" creationId="{3512BE72-9A91-4389-8411-1BB0A15FEB23}"/>
          </ac:spMkLst>
        </pc:spChg>
        <pc:spChg chg="mod">
          <ac:chgData name="BRAESEN,ANDREAS (Agilent DEU)" userId="b261e004-7242-478a-a936-c22374ab4c69" providerId="ADAL" clId="{4526968F-0C1F-4E3A-95EA-439E0E20080B}" dt="2020-03-12T12:27:34.300" v="150"/>
          <ac:spMkLst>
            <pc:docMk/>
            <pc:sldMk cId="4069420691" sldId="267"/>
            <ac:spMk id="3" creationId="{67F48ADB-E4FB-43CF-AE0A-EA059B350A45}"/>
          </ac:spMkLst>
        </pc:spChg>
        <pc:spChg chg="add mod">
          <ac:chgData name="BRAESEN,ANDREAS (Agilent DEU)" userId="b261e004-7242-478a-a936-c22374ab4c69" providerId="ADAL" clId="{4526968F-0C1F-4E3A-95EA-439E0E20080B}" dt="2020-03-12T12:28:05.893" v="157"/>
          <ac:spMkLst>
            <pc:docMk/>
            <pc:sldMk cId="4069420691" sldId="267"/>
            <ac:spMk id="5" creationId="{CB109930-3656-422C-B609-8C762638C061}"/>
          </ac:spMkLst>
        </pc:spChg>
        <pc:picChg chg="add mod">
          <ac:chgData name="BRAESEN,ANDREAS (Agilent DEU)" userId="b261e004-7242-478a-a936-c22374ab4c69" providerId="ADAL" clId="{4526968F-0C1F-4E3A-95EA-439E0E20080B}" dt="2020-03-12T12:27:49.345" v="155" actId="1076"/>
          <ac:picMkLst>
            <pc:docMk/>
            <pc:sldMk cId="4069420691" sldId="267"/>
            <ac:picMk id="4" creationId="{51DE1789-FB09-4430-B6FA-313CAC8F23EF}"/>
          </ac:picMkLst>
        </pc:picChg>
      </pc:sldChg>
      <pc:sldChg chg="addSp modSp add">
        <pc:chgData name="BRAESEN,ANDREAS (Agilent DEU)" userId="b261e004-7242-478a-a936-c22374ab4c69" providerId="ADAL" clId="{4526968F-0C1F-4E3A-95EA-439E0E20080B}" dt="2020-03-12T16:29:30.623" v="1071" actId="20577"/>
        <pc:sldMkLst>
          <pc:docMk/>
          <pc:sldMk cId="3381045489" sldId="268"/>
        </pc:sldMkLst>
        <pc:spChg chg="mod">
          <ac:chgData name="BRAESEN,ANDREAS (Agilent DEU)" userId="b261e004-7242-478a-a936-c22374ab4c69" providerId="ADAL" clId="{4526968F-0C1F-4E3A-95EA-439E0E20080B}" dt="2020-03-12T12:28:16.745" v="160" actId="20577"/>
          <ac:spMkLst>
            <pc:docMk/>
            <pc:sldMk cId="3381045489" sldId="268"/>
            <ac:spMk id="2" creationId="{02E922C1-1205-45E5-B196-0D1CB7605F62}"/>
          </ac:spMkLst>
        </pc:spChg>
        <pc:spChg chg="mod">
          <ac:chgData name="BRAESEN,ANDREAS (Agilent DEU)" userId="b261e004-7242-478a-a936-c22374ab4c69" providerId="ADAL" clId="{4526968F-0C1F-4E3A-95EA-439E0E20080B}" dt="2020-03-12T16:29:30.623" v="1071" actId="20577"/>
          <ac:spMkLst>
            <pc:docMk/>
            <pc:sldMk cId="3381045489" sldId="268"/>
            <ac:spMk id="3" creationId="{53BF05F0-F913-41E6-BBE7-C91466C0B928}"/>
          </ac:spMkLst>
        </pc:spChg>
        <pc:spChg chg="add mod">
          <ac:chgData name="BRAESEN,ANDREAS (Agilent DEU)" userId="b261e004-7242-478a-a936-c22374ab4c69" providerId="ADAL" clId="{4526968F-0C1F-4E3A-95EA-439E0E20080B}" dt="2020-03-12T12:28:54.447" v="166"/>
          <ac:spMkLst>
            <pc:docMk/>
            <pc:sldMk cId="3381045489" sldId="268"/>
            <ac:spMk id="5" creationId="{98E03F23-EC77-4CD7-9C08-2C215CD78DEF}"/>
          </ac:spMkLst>
        </pc:spChg>
        <pc:picChg chg="add mod">
          <ac:chgData name="BRAESEN,ANDREAS (Agilent DEU)" userId="b261e004-7242-478a-a936-c22374ab4c69" providerId="ADAL" clId="{4526968F-0C1F-4E3A-95EA-439E0E20080B}" dt="2020-03-12T15:46:34.123" v="690" actId="1076"/>
          <ac:picMkLst>
            <pc:docMk/>
            <pc:sldMk cId="3381045489" sldId="268"/>
            <ac:picMk id="4" creationId="{3C80F65B-93BE-42DA-905A-07AD6E4CD4C2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2T15:55:24.715" v="863"/>
        <pc:sldMkLst>
          <pc:docMk/>
          <pc:sldMk cId="3541801403" sldId="269"/>
        </pc:sldMkLst>
        <pc:spChg chg="mod">
          <ac:chgData name="BRAESEN,ANDREAS (Agilent DEU)" userId="b261e004-7242-478a-a936-c22374ab4c69" providerId="ADAL" clId="{4526968F-0C1F-4E3A-95EA-439E0E20080B}" dt="2020-03-12T15:54:24.329" v="859" actId="20577"/>
          <ac:spMkLst>
            <pc:docMk/>
            <pc:sldMk cId="3541801403" sldId="269"/>
            <ac:spMk id="2" creationId="{AAF69271-56CD-49A1-90F8-27F87905210C}"/>
          </ac:spMkLst>
        </pc:spChg>
        <pc:spChg chg="del">
          <ac:chgData name="BRAESEN,ANDREAS (Agilent DEU)" userId="b261e004-7242-478a-a936-c22374ab4c69" providerId="ADAL" clId="{4526968F-0C1F-4E3A-95EA-439E0E20080B}" dt="2020-03-12T14:34:30.515" v="170" actId="478"/>
          <ac:spMkLst>
            <pc:docMk/>
            <pc:sldMk cId="3541801403" sldId="269"/>
            <ac:spMk id="3" creationId="{8F73D045-A877-44CE-9D1A-69B0E29AD72E}"/>
          </ac:spMkLst>
        </pc:spChg>
        <pc:spChg chg="add mod">
          <ac:chgData name="BRAESEN,ANDREAS (Agilent DEU)" userId="b261e004-7242-478a-a936-c22374ab4c69" providerId="ADAL" clId="{4526968F-0C1F-4E3A-95EA-439E0E20080B}" dt="2020-03-12T14:35:25.715" v="183" actId="14100"/>
          <ac:spMkLst>
            <pc:docMk/>
            <pc:sldMk cId="3541801403" sldId="269"/>
            <ac:spMk id="5" creationId="{61F2A1C9-3D7D-4C32-AB61-18E5CBA96449}"/>
          </ac:spMkLst>
        </pc:spChg>
        <pc:picChg chg="add del mod">
          <ac:chgData name="BRAESEN,ANDREAS (Agilent DEU)" userId="b261e004-7242-478a-a936-c22374ab4c69" providerId="ADAL" clId="{4526968F-0C1F-4E3A-95EA-439E0E20080B}" dt="2020-03-12T15:55:11.368" v="860" actId="478"/>
          <ac:picMkLst>
            <pc:docMk/>
            <pc:sldMk cId="3541801403" sldId="269"/>
            <ac:picMk id="4" creationId="{BB60B9EA-5A08-4DED-B35C-DAF0455A6D3E}"/>
          </ac:picMkLst>
        </pc:picChg>
        <pc:picChg chg="add mod">
          <ac:chgData name="BRAESEN,ANDREAS (Agilent DEU)" userId="b261e004-7242-478a-a936-c22374ab4c69" providerId="ADAL" clId="{4526968F-0C1F-4E3A-95EA-439E0E20080B}" dt="2020-03-12T15:55:24.715" v="863"/>
          <ac:picMkLst>
            <pc:docMk/>
            <pc:sldMk cId="3541801403" sldId="269"/>
            <ac:picMk id="6" creationId="{410C785C-82A6-4D52-BC0F-553509891E3F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2T14:40:31.849" v="223" actId="1076"/>
        <pc:sldMkLst>
          <pc:docMk/>
          <pc:sldMk cId="1999608088" sldId="270"/>
        </pc:sldMkLst>
        <pc:spChg chg="mod">
          <ac:chgData name="BRAESEN,ANDREAS (Agilent DEU)" userId="b261e004-7242-478a-a936-c22374ab4c69" providerId="ADAL" clId="{4526968F-0C1F-4E3A-95EA-439E0E20080B}" dt="2020-03-12T14:40:06.783" v="218" actId="27636"/>
          <ac:spMkLst>
            <pc:docMk/>
            <pc:sldMk cId="1999608088" sldId="270"/>
            <ac:spMk id="2" creationId="{641D0666-3DE0-492E-8CC5-E0C80B86B228}"/>
          </ac:spMkLst>
        </pc:spChg>
        <pc:spChg chg="del">
          <ac:chgData name="BRAESEN,ANDREAS (Agilent DEU)" userId="b261e004-7242-478a-a936-c22374ab4c69" providerId="ADAL" clId="{4526968F-0C1F-4E3A-95EA-439E0E20080B}" dt="2020-03-12T14:39:47.627" v="213" actId="478"/>
          <ac:spMkLst>
            <pc:docMk/>
            <pc:sldMk cId="1999608088" sldId="270"/>
            <ac:spMk id="3" creationId="{BDF2C489-78DC-4D88-8BBD-BEB55FD240D8}"/>
          </ac:spMkLst>
        </pc:spChg>
        <pc:picChg chg="add del mod">
          <ac:chgData name="BRAESEN,ANDREAS (Agilent DEU)" userId="b261e004-7242-478a-a936-c22374ab4c69" providerId="ADAL" clId="{4526968F-0C1F-4E3A-95EA-439E0E20080B}" dt="2020-03-12T14:40:24.304" v="219" actId="478"/>
          <ac:picMkLst>
            <pc:docMk/>
            <pc:sldMk cId="1999608088" sldId="270"/>
            <ac:picMk id="4" creationId="{8FFCA3F0-4407-49CA-9780-58D5BE4A38C0}"/>
          </ac:picMkLst>
        </pc:picChg>
        <pc:picChg chg="add mod">
          <ac:chgData name="BRAESEN,ANDREAS (Agilent DEU)" userId="b261e004-7242-478a-a936-c22374ab4c69" providerId="ADAL" clId="{4526968F-0C1F-4E3A-95EA-439E0E20080B}" dt="2020-03-12T14:40:31.849" v="223" actId="1076"/>
          <ac:picMkLst>
            <pc:docMk/>
            <pc:sldMk cId="1999608088" sldId="270"/>
            <ac:picMk id="5" creationId="{81427515-9D69-4C06-A9D7-939E085E1B48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2T14:39:00.244" v="212" actId="20577"/>
        <pc:sldMkLst>
          <pc:docMk/>
          <pc:sldMk cId="748294231" sldId="271"/>
        </pc:sldMkLst>
        <pc:spChg chg="mod">
          <ac:chgData name="BRAESEN,ANDREAS (Agilent DEU)" userId="b261e004-7242-478a-a936-c22374ab4c69" providerId="ADAL" clId="{4526968F-0C1F-4E3A-95EA-439E0E20080B}" dt="2020-03-12T14:39:00.244" v="212" actId="20577"/>
          <ac:spMkLst>
            <pc:docMk/>
            <pc:sldMk cId="748294231" sldId="271"/>
            <ac:spMk id="2" creationId="{81B77C73-F2F1-45BE-AAD7-90A930A64AF8}"/>
          </ac:spMkLst>
        </pc:spChg>
        <pc:spChg chg="del">
          <ac:chgData name="BRAESEN,ANDREAS (Agilent DEU)" userId="b261e004-7242-478a-a936-c22374ab4c69" providerId="ADAL" clId="{4526968F-0C1F-4E3A-95EA-439E0E20080B}" dt="2020-03-12T14:37:47.372" v="202" actId="478"/>
          <ac:spMkLst>
            <pc:docMk/>
            <pc:sldMk cId="748294231" sldId="271"/>
            <ac:spMk id="3" creationId="{99A0B295-A930-497F-A924-ED13E1AB40FD}"/>
          </ac:spMkLst>
        </pc:spChg>
        <pc:picChg chg="add del mod">
          <ac:chgData name="BRAESEN,ANDREAS (Agilent DEU)" userId="b261e004-7242-478a-a936-c22374ab4c69" providerId="ADAL" clId="{4526968F-0C1F-4E3A-95EA-439E0E20080B}" dt="2020-03-12T14:38:44.195" v="206" actId="478"/>
          <ac:picMkLst>
            <pc:docMk/>
            <pc:sldMk cId="748294231" sldId="271"/>
            <ac:picMk id="4" creationId="{88134A88-C252-4F29-8F53-6479BA907D71}"/>
          </ac:picMkLst>
        </pc:picChg>
        <pc:picChg chg="add mod">
          <ac:chgData name="BRAESEN,ANDREAS (Agilent DEU)" userId="b261e004-7242-478a-a936-c22374ab4c69" providerId="ADAL" clId="{4526968F-0C1F-4E3A-95EA-439E0E20080B}" dt="2020-03-12T14:38:52.527" v="210" actId="1076"/>
          <ac:picMkLst>
            <pc:docMk/>
            <pc:sldMk cId="748294231" sldId="271"/>
            <ac:picMk id="5" creationId="{9D54F93D-14C6-4C31-A6D4-6A94659F8C31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2T15:50:54.317" v="810" actId="20577"/>
        <pc:sldMkLst>
          <pc:docMk/>
          <pc:sldMk cId="820004755" sldId="272"/>
        </pc:sldMkLst>
        <pc:spChg chg="mod">
          <ac:chgData name="BRAESEN,ANDREAS (Agilent DEU)" userId="b261e004-7242-478a-a936-c22374ab4c69" providerId="ADAL" clId="{4526968F-0C1F-4E3A-95EA-439E0E20080B}" dt="2020-03-12T15:50:15.384" v="809" actId="404"/>
          <ac:spMkLst>
            <pc:docMk/>
            <pc:sldMk cId="820004755" sldId="272"/>
            <ac:spMk id="2" creationId="{E09E1C28-4460-4A05-8D9E-13EAC3FC0C07}"/>
          </ac:spMkLst>
        </pc:spChg>
        <pc:spChg chg="del">
          <ac:chgData name="BRAESEN,ANDREAS (Agilent DEU)" userId="b261e004-7242-478a-a936-c22374ab4c69" providerId="ADAL" clId="{4526968F-0C1F-4E3A-95EA-439E0E20080B}" dt="2020-03-12T14:41:32.126" v="242" actId="478"/>
          <ac:spMkLst>
            <pc:docMk/>
            <pc:sldMk cId="820004755" sldId="272"/>
            <ac:spMk id="3" creationId="{1EA53A45-977D-41E3-8DDB-F88EFBD78004}"/>
          </ac:spMkLst>
        </pc:spChg>
        <pc:spChg chg="add mod">
          <ac:chgData name="BRAESEN,ANDREAS (Agilent DEU)" userId="b261e004-7242-478a-a936-c22374ab4c69" providerId="ADAL" clId="{4526968F-0C1F-4E3A-95EA-439E0E20080B}" dt="2020-03-12T15:49:24.212" v="748" actId="1076"/>
          <ac:spMkLst>
            <pc:docMk/>
            <pc:sldMk cId="820004755" sldId="272"/>
            <ac:spMk id="4" creationId="{02400F7B-E72D-4F5B-ABF1-4F689A0328A4}"/>
          </ac:spMkLst>
        </pc:spChg>
        <pc:spChg chg="add mod">
          <ac:chgData name="BRAESEN,ANDREAS (Agilent DEU)" userId="b261e004-7242-478a-a936-c22374ab4c69" providerId="ADAL" clId="{4526968F-0C1F-4E3A-95EA-439E0E20080B}" dt="2020-03-12T15:50:54.317" v="810" actId="20577"/>
          <ac:spMkLst>
            <pc:docMk/>
            <pc:sldMk cId="820004755" sldId="272"/>
            <ac:spMk id="6" creationId="{63CF258D-C4E1-4246-9EA2-E6044F3E7EF8}"/>
          </ac:spMkLst>
        </pc:spChg>
        <pc:picChg chg="add mod">
          <ac:chgData name="BRAESEN,ANDREAS (Agilent DEU)" userId="b261e004-7242-478a-a936-c22374ab4c69" providerId="ADAL" clId="{4526968F-0C1F-4E3A-95EA-439E0E20080B}" dt="2020-03-12T14:43:20.722" v="301" actId="1076"/>
          <ac:picMkLst>
            <pc:docMk/>
            <pc:sldMk cId="820004755" sldId="272"/>
            <ac:picMk id="2050" creationId="{3E2924C9-4A41-4168-B2E2-E324420B0F70}"/>
          </ac:picMkLst>
        </pc:picChg>
      </pc:sldChg>
      <pc:sldChg chg="addSp delSp modSp add modAnim">
        <pc:chgData name="BRAESEN,ANDREAS (Agilent DEU)" userId="b261e004-7242-478a-a936-c22374ab4c69" providerId="ADAL" clId="{4526968F-0C1F-4E3A-95EA-439E0E20080B}" dt="2020-03-12T16:21:52.465" v="1064" actId="20577"/>
        <pc:sldMkLst>
          <pc:docMk/>
          <pc:sldMk cId="1575488498" sldId="273"/>
        </pc:sldMkLst>
        <pc:spChg chg="mod">
          <ac:chgData name="BRAESEN,ANDREAS (Agilent DEU)" userId="b261e004-7242-478a-a936-c22374ab4c69" providerId="ADAL" clId="{4526968F-0C1F-4E3A-95EA-439E0E20080B}" dt="2020-03-12T16:21:52.465" v="1064" actId="20577"/>
          <ac:spMkLst>
            <pc:docMk/>
            <pc:sldMk cId="1575488498" sldId="273"/>
            <ac:spMk id="2" creationId="{0ECEFDDF-BC2D-439C-8D75-8C645653496E}"/>
          </ac:spMkLst>
        </pc:spChg>
        <pc:spChg chg="del">
          <ac:chgData name="BRAESEN,ANDREAS (Agilent DEU)" userId="b261e004-7242-478a-a936-c22374ab4c69" providerId="ADAL" clId="{4526968F-0C1F-4E3A-95EA-439E0E20080B}" dt="2020-03-12T14:46:06.340" v="325" actId="478"/>
          <ac:spMkLst>
            <pc:docMk/>
            <pc:sldMk cId="1575488498" sldId="273"/>
            <ac:spMk id="3" creationId="{9D8C4324-EAEF-434E-A6AA-1DE06946DB44}"/>
          </ac:spMkLst>
        </pc:spChg>
        <pc:picChg chg="add mod">
          <ac:chgData name="BRAESEN,ANDREAS (Agilent DEU)" userId="b261e004-7242-478a-a936-c22374ab4c69" providerId="ADAL" clId="{4526968F-0C1F-4E3A-95EA-439E0E20080B}" dt="2020-03-12T16:04:49.096" v="871" actId="1440"/>
          <ac:picMkLst>
            <pc:docMk/>
            <pc:sldMk cId="1575488498" sldId="273"/>
            <ac:picMk id="14338" creationId="{1FE7E7EB-3CCE-4629-B54E-7205A7D6038E}"/>
          </ac:picMkLst>
        </pc:picChg>
        <pc:picChg chg="add mod">
          <ac:chgData name="BRAESEN,ANDREAS (Agilent DEU)" userId="b261e004-7242-478a-a936-c22374ab4c69" providerId="ADAL" clId="{4526968F-0C1F-4E3A-95EA-439E0E20080B}" dt="2020-03-12T16:04:49.096" v="871" actId="1440"/>
          <ac:picMkLst>
            <pc:docMk/>
            <pc:sldMk cId="1575488498" sldId="273"/>
            <ac:picMk id="14340" creationId="{57ED6CB2-8E7F-45A6-9C1C-ED2CE5DCD89F}"/>
          </ac:picMkLst>
        </pc:picChg>
        <pc:picChg chg="add mod">
          <ac:chgData name="BRAESEN,ANDREAS (Agilent DEU)" userId="b261e004-7242-478a-a936-c22374ab4c69" providerId="ADAL" clId="{4526968F-0C1F-4E3A-95EA-439E0E20080B}" dt="2020-03-12T16:04:49.096" v="871" actId="1440"/>
          <ac:picMkLst>
            <pc:docMk/>
            <pc:sldMk cId="1575488498" sldId="273"/>
            <ac:picMk id="14342" creationId="{759B9B0C-CB74-4154-B50F-79E128385677}"/>
          </ac:picMkLst>
        </pc:picChg>
        <pc:picChg chg="add mod">
          <ac:chgData name="BRAESEN,ANDREAS (Agilent DEU)" userId="b261e004-7242-478a-a936-c22374ab4c69" providerId="ADAL" clId="{4526968F-0C1F-4E3A-95EA-439E0E20080B}" dt="2020-03-12T16:04:49.096" v="871" actId="1440"/>
          <ac:picMkLst>
            <pc:docMk/>
            <pc:sldMk cId="1575488498" sldId="273"/>
            <ac:picMk id="14344" creationId="{ABE97DD7-076E-4316-A682-D079F59E033C}"/>
          </ac:picMkLst>
        </pc:picChg>
        <pc:picChg chg="add mod">
          <ac:chgData name="BRAESEN,ANDREAS (Agilent DEU)" userId="b261e004-7242-478a-a936-c22374ab4c69" providerId="ADAL" clId="{4526968F-0C1F-4E3A-95EA-439E0E20080B}" dt="2020-03-12T16:04:49.096" v="871" actId="1440"/>
          <ac:picMkLst>
            <pc:docMk/>
            <pc:sldMk cId="1575488498" sldId="273"/>
            <ac:picMk id="14346" creationId="{EED43318-E985-475B-B0BF-E51A827E6FBD}"/>
          </ac:picMkLst>
        </pc:picChg>
      </pc:sldChg>
      <pc:sldChg chg="addSp delSp modSp add ord modTransition">
        <pc:chgData name="BRAESEN,ANDREAS (Agilent DEU)" userId="b261e004-7242-478a-a936-c22374ab4c69" providerId="ADAL" clId="{4526968F-0C1F-4E3A-95EA-439E0E20080B}" dt="2020-03-12T15:57:11.928" v="864"/>
        <pc:sldMkLst>
          <pc:docMk/>
          <pc:sldMk cId="624669324" sldId="274"/>
        </pc:sldMkLst>
        <pc:spChg chg="mod">
          <ac:chgData name="BRAESEN,ANDREAS (Agilent DEU)" userId="b261e004-7242-478a-a936-c22374ab4c69" providerId="ADAL" clId="{4526968F-0C1F-4E3A-95EA-439E0E20080B}" dt="2020-03-12T15:44:02.390" v="687" actId="313"/>
          <ac:spMkLst>
            <pc:docMk/>
            <pc:sldMk cId="624669324" sldId="274"/>
            <ac:spMk id="2" creationId="{99AF884E-ED13-4E50-99AB-EC149630FA75}"/>
          </ac:spMkLst>
        </pc:spChg>
        <pc:spChg chg="del">
          <ac:chgData name="BRAESEN,ANDREAS (Agilent DEU)" userId="b261e004-7242-478a-a936-c22374ab4c69" providerId="ADAL" clId="{4526968F-0C1F-4E3A-95EA-439E0E20080B}" dt="2020-03-12T14:51:52.200" v="376" actId="478"/>
          <ac:spMkLst>
            <pc:docMk/>
            <pc:sldMk cId="624669324" sldId="274"/>
            <ac:spMk id="3" creationId="{2F20569D-D630-4148-A063-C636F0AFF706}"/>
          </ac:spMkLst>
        </pc:spChg>
        <pc:spChg chg="add mod">
          <ac:chgData name="BRAESEN,ANDREAS (Agilent DEU)" userId="b261e004-7242-478a-a936-c22374ab4c69" providerId="ADAL" clId="{4526968F-0C1F-4E3A-95EA-439E0E20080B}" dt="2020-03-12T14:53:37.696" v="383" actId="1076"/>
          <ac:spMkLst>
            <pc:docMk/>
            <pc:sldMk cId="624669324" sldId="274"/>
            <ac:spMk id="5" creationId="{3A937B9C-6801-4482-B7E3-C01F35E0EFA8}"/>
          </ac:spMkLst>
        </pc:spChg>
        <pc:picChg chg="add mod">
          <ac:chgData name="BRAESEN,ANDREAS (Agilent DEU)" userId="b261e004-7242-478a-a936-c22374ab4c69" providerId="ADAL" clId="{4526968F-0C1F-4E3A-95EA-439E0E20080B}" dt="2020-03-12T14:52:18.635" v="380"/>
          <ac:picMkLst>
            <pc:docMk/>
            <pc:sldMk cId="624669324" sldId="274"/>
            <ac:picMk id="4" creationId="{FFE1260C-7C0B-4CD8-8886-8747B38A6CEC}"/>
          </ac:picMkLst>
        </pc:picChg>
      </pc:sldChg>
      <pc:sldChg chg="addSp modSp add modTransition">
        <pc:chgData name="BRAESEN,ANDREAS (Agilent DEU)" userId="b261e004-7242-478a-a936-c22374ab4c69" providerId="ADAL" clId="{4526968F-0C1F-4E3A-95EA-439E0E20080B}" dt="2020-03-12T15:53:35.157" v="855"/>
        <pc:sldMkLst>
          <pc:docMk/>
          <pc:sldMk cId="1383566121" sldId="275"/>
        </pc:sldMkLst>
        <pc:spChg chg="mod">
          <ac:chgData name="BRAESEN,ANDREAS (Agilent DEU)" userId="b261e004-7242-478a-a936-c22374ab4c69" providerId="ADAL" clId="{4526968F-0C1F-4E3A-95EA-439E0E20080B}" dt="2020-03-12T14:57:39.844" v="400" actId="404"/>
          <ac:spMkLst>
            <pc:docMk/>
            <pc:sldMk cId="1383566121" sldId="275"/>
            <ac:spMk id="2" creationId="{D9A40ECE-87E8-4A49-9620-0DA37A013755}"/>
          </ac:spMkLst>
        </pc:spChg>
        <pc:spChg chg="mod">
          <ac:chgData name="BRAESEN,ANDREAS (Agilent DEU)" userId="b261e004-7242-478a-a936-c22374ab4c69" providerId="ADAL" clId="{4526968F-0C1F-4E3A-95EA-439E0E20080B}" dt="2020-03-12T14:57:49.930" v="401"/>
          <ac:spMkLst>
            <pc:docMk/>
            <pc:sldMk cId="1383566121" sldId="275"/>
            <ac:spMk id="3" creationId="{A94C7E3F-2B28-4C44-9D88-50B9AA58A259}"/>
          </ac:spMkLst>
        </pc:spChg>
        <pc:picChg chg="add mod">
          <ac:chgData name="BRAESEN,ANDREAS (Agilent DEU)" userId="b261e004-7242-478a-a936-c22374ab4c69" providerId="ADAL" clId="{4526968F-0C1F-4E3A-95EA-439E0E20080B}" dt="2020-03-12T14:58:31.233" v="405" actId="1076"/>
          <ac:picMkLst>
            <pc:docMk/>
            <pc:sldMk cId="1383566121" sldId="275"/>
            <ac:picMk id="4" creationId="{6F8976DF-D618-4D2C-A795-432F6267556D}"/>
          </ac:picMkLst>
        </pc:picChg>
      </pc:sldChg>
      <pc:sldChg chg="modSp add modAnim">
        <pc:chgData name="BRAESEN,ANDREAS (Agilent DEU)" userId="b261e004-7242-478a-a936-c22374ab4c69" providerId="ADAL" clId="{4526968F-0C1F-4E3A-95EA-439E0E20080B}" dt="2020-03-12T15:07:06.168" v="520"/>
        <pc:sldMkLst>
          <pc:docMk/>
          <pc:sldMk cId="2370952721" sldId="276"/>
        </pc:sldMkLst>
        <pc:spChg chg="mod">
          <ac:chgData name="BRAESEN,ANDREAS (Agilent DEU)" userId="b261e004-7242-478a-a936-c22374ab4c69" providerId="ADAL" clId="{4526968F-0C1F-4E3A-95EA-439E0E20080B}" dt="2020-03-12T14:59:42.558" v="408" actId="20577"/>
          <ac:spMkLst>
            <pc:docMk/>
            <pc:sldMk cId="2370952721" sldId="276"/>
            <ac:spMk id="2" creationId="{7B7ABE73-6B47-4DF7-BF6C-7DF58D298742}"/>
          </ac:spMkLst>
        </pc:spChg>
        <pc:spChg chg="mod">
          <ac:chgData name="BRAESEN,ANDREAS (Agilent DEU)" userId="b261e004-7242-478a-a936-c22374ab4c69" providerId="ADAL" clId="{4526968F-0C1F-4E3A-95EA-439E0E20080B}" dt="2020-03-12T15:06:53.437" v="518" actId="403"/>
          <ac:spMkLst>
            <pc:docMk/>
            <pc:sldMk cId="2370952721" sldId="276"/>
            <ac:spMk id="3" creationId="{3982E608-E9B7-4E47-8229-2A82159B5294}"/>
          </ac:spMkLst>
        </pc:spChg>
      </pc:sldChg>
      <pc:sldChg chg="addSp modSp add modAnim">
        <pc:chgData name="BRAESEN,ANDREAS (Agilent DEU)" userId="b261e004-7242-478a-a936-c22374ab4c69" providerId="ADAL" clId="{4526968F-0C1F-4E3A-95EA-439E0E20080B}" dt="2020-03-12T15:24:46.988" v="636" actId="1076"/>
        <pc:sldMkLst>
          <pc:docMk/>
          <pc:sldMk cId="1515437628" sldId="277"/>
        </pc:sldMkLst>
        <pc:spChg chg="mod">
          <ac:chgData name="BRAESEN,ANDREAS (Agilent DEU)" userId="b261e004-7242-478a-a936-c22374ab4c69" providerId="ADAL" clId="{4526968F-0C1F-4E3A-95EA-439E0E20080B}" dt="2020-03-12T15:24:27.788" v="633" actId="1076"/>
          <ac:spMkLst>
            <pc:docMk/>
            <pc:sldMk cId="1515437628" sldId="277"/>
            <ac:spMk id="2" creationId="{B87551FA-0C6E-4055-8374-0C5AC17D12CD}"/>
          </ac:spMkLst>
        </pc:spChg>
        <pc:spChg chg="mod">
          <ac:chgData name="BRAESEN,ANDREAS (Agilent DEU)" userId="b261e004-7242-478a-a936-c22374ab4c69" providerId="ADAL" clId="{4526968F-0C1F-4E3A-95EA-439E0E20080B}" dt="2020-03-12T15:07:15.948" v="521" actId="313"/>
          <ac:spMkLst>
            <pc:docMk/>
            <pc:sldMk cId="1515437628" sldId="277"/>
            <ac:spMk id="3" creationId="{2B5BD95C-C155-418F-83CB-700D30F9F227}"/>
          </ac:spMkLst>
        </pc:spChg>
        <pc:spChg chg="add mod">
          <ac:chgData name="BRAESEN,ANDREAS (Agilent DEU)" userId="b261e004-7242-478a-a936-c22374ab4c69" providerId="ADAL" clId="{4526968F-0C1F-4E3A-95EA-439E0E20080B}" dt="2020-03-12T15:24:37.549" v="634" actId="255"/>
          <ac:spMkLst>
            <pc:docMk/>
            <pc:sldMk cId="1515437628" sldId="277"/>
            <ac:spMk id="4" creationId="{D1CD04FC-4D71-4EAB-A57B-8130670AA7BC}"/>
          </ac:spMkLst>
        </pc:spChg>
        <pc:spChg chg="add mod">
          <ac:chgData name="BRAESEN,ANDREAS (Agilent DEU)" userId="b261e004-7242-478a-a936-c22374ab4c69" providerId="ADAL" clId="{4526968F-0C1F-4E3A-95EA-439E0E20080B}" dt="2020-03-12T15:24:46.988" v="636" actId="1076"/>
          <ac:spMkLst>
            <pc:docMk/>
            <pc:sldMk cId="1515437628" sldId="277"/>
            <ac:spMk id="5" creationId="{9C17EC00-B38F-48CB-8F22-0B26FE426C5E}"/>
          </ac:spMkLst>
        </pc:spChg>
      </pc:sldChg>
      <pc:sldChg chg="addSp delSp modSp add">
        <pc:chgData name="BRAESEN,ANDREAS (Agilent DEU)" userId="b261e004-7242-478a-a936-c22374ab4c69" providerId="ADAL" clId="{4526968F-0C1F-4E3A-95EA-439E0E20080B}" dt="2020-03-12T15:26:20.175" v="647" actId="1076"/>
        <pc:sldMkLst>
          <pc:docMk/>
          <pc:sldMk cId="1385576350" sldId="278"/>
        </pc:sldMkLst>
        <pc:spChg chg="mod">
          <ac:chgData name="BRAESEN,ANDREAS (Agilent DEU)" userId="b261e004-7242-478a-a936-c22374ab4c69" providerId="ADAL" clId="{4526968F-0C1F-4E3A-95EA-439E0E20080B}" dt="2020-03-12T15:09:28.954" v="539" actId="20577"/>
          <ac:spMkLst>
            <pc:docMk/>
            <pc:sldMk cId="1385576350" sldId="278"/>
            <ac:spMk id="2" creationId="{4FD780B7-263B-43CE-B463-4AF5F5AAB565}"/>
          </ac:spMkLst>
        </pc:spChg>
        <pc:spChg chg="del">
          <ac:chgData name="BRAESEN,ANDREAS (Agilent DEU)" userId="b261e004-7242-478a-a936-c22374ab4c69" providerId="ADAL" clId="{4526968F-0C1F-4E3A-95EA-439E0E20080B}" dt="2020-03-12T15:09:32.968" v="540" actId="478"/>
          <ac:spMkLst>
            <pc:docMk/>
            <pc:sldMk cId="1385576350" sldId="278"/>
            <ac:spMk id="3" creationId="{B9E8BA39-E009-4740-87F5-9F411420498A}"/>
          </ac:spMkLst>
        </pc:spChg>
        <pc:spChg chg="add mod">
          <ac:chgData name="BRAESEN,ANDREAS (Agilent DEU)" userId="b261e004-7242-478a-a936-c22374ab4c69" providerId="ADAL" clId="{4526968F-0C1F-4E3A-95EA-439E0E20080B}" dt="2020-03-12T15:26:20.175" v="647" actId="1076"/>
          <ac:spMkLst>
            <pc:docMk/>
            <pc:sldMk cId="1385576350" sldId="278"/>
            <ac:spMk id="6" creationId="{D76ADACB-492C-4BA2-A254-EBFBA2E9CAD5}"/>
          </ac:spMkLst>
        </pc:spChg>
        <pc:picChg chg="add mod">
          <ac:chgData name="BRAESEN,ANDREAS (Agilent DEU)" userId="b261e004-7242-478a-a936-c22374ab4c69" providerId="ADAL" clId="{4526968F-0C1F-4E3A-95EA-439E0E20080B}" dt="2020-03-12T15:25:39.398" v="640" actId="1076"/>
          <ac:picMkLst>
            <pc:docMk/>
            <pc:sldMk cId="1385576350" sldId="278"/>
            <ac:picMk id="4" creationId="{1FE0764E-0207-4361-A9F2-0BC7B3B86486}"/>
          </ac:picMkLst>
        </pc:picChg>
        <pc:picChg chg="add mod">
          <ac:chgData name="BRAESEN,ANDREAS (Agilent DEU)" userId="b261e004-7242-478a-a936-c22374ab4c69" providerId="ADAL" clId="{4526968F-0C1F-4E3A-95EA-439E0E20080B}" dt="2020-03-12T15:25:41.184" v="641" actId="1076"/>
          <ac:picMkLst>
            <pc:docMk/>
            <pc:sldMk cId="1385576350" sldId="278"/>
            <ac:picMk id="5" creationId="{2713A982-7575-449A-A65A-46256EBC4701}"/>
          </ac:picMkLst>
        </pc:picChg>
      </pc:sldChg>
      <pc:sldChg chg="addSp delSp modSp add ord modAnim">
        <pc:chgData name="BRAESEN,ANDREAS (Agilent DEU)" userId="b261e004-7242-478a-a936-c22374ab4c69" providerId="ADAL" clId="{4526968F-0C1F-4E3A-95EA-439E0E20080B}" dt="2020-03-16T10:50:40.647" v="1368" actId="1076"/>
        <pc:sldMkLst>
          <pc:docMk/>
          <pc:sldMk cId="4093366493" sldId="279"/>
        </pc:sldMkLst>
        <pc:spChg chg="mod">
          <ac:chgData name="BRAESEN,ANDREAS (Agilent DEU)" userId="b261e004-7242-478a-a936-c22374ab4c69" providerId="ADAL" clId="{4526968F-0C1F-4E3A-95EA-439E0E20080B}" dt="2020-03-12T15:14:55.062" v="555"/>
          <ac:spMkLst>
            <pc:docMk/>
            <pc:sldMk cId="4093366493" sldId="279"/>
            <ac:spMk id="2" creationId="{00F78FD7-1159-4B62-9C4D-91B1F39E87ED}"/>
          </ac:spMkLst>
        </pc:spChg>
        <pc:spChg chg="mod">
          <ac:chgData name="BRAESEN,ANDREAS (Agilent DEU)" userId="b261e004-7242-478a-a936-c22374ab4c69" providerId="ADAL" clId="{4526968F-0C1F-4E3A-95EA-439E0E20080B}" dt="2020-03-16T10:50:34.246" v="1366" actId="5793"/>
          <ac:spMkLst>
            <pc:docMk/>
            <pc:sldMk cId="4093366493" sldId="279"/>
            <ac:spMk id="3" creationId="{9638798B-0842-412B-A78A-2E247B318153}"/>
          </ac:spMkLst>
        </pc:spChg>
        <pc:spChg chg="add mod">
          <ac:chgData name="BRAESEN,ANDREAS (Agilent DEU)" userId="b261e004-7242-478a-a936-c22374ab4c69" providerId="ADAL" clId="{4526968F-0C1F-4E3A-95EA-439E0E20080B}" dt="2020-03-12T16:10:41.668" v="906" actId="164"/>
          <ac:spMkLst>
            <pc:docMk/>
            <pc:sldMk cId="4093366493" sldId="279"/>
            <ac:spMk id="6" creationId="{2F1645A5-2F6F-44EB-BF28-51E29007C1D1}"/>
          </ac:spMkLst>
        </pc:spChg>
        <pc:spChg chg="add del mod">
          <ac:chgData name="BRAESEN,ANDREAS (Agilent DEU)" userId="b261e004-7242-478a-a936-c22374ab4c69" providerId="ADAL" clId="{4526968F-0C1F-4E3A-95EA-439E0E20080B}" dt="2020-03-12T16:07:50.960" v="883" actId="478"/>
          <ac:spMkLst>
            <pc:docMk/>
            <pc:sldMk cId="4093366493" sldId="279"/>
            <ac:spMk id="9" creationId="{22134848-BC53-42ED-8830-6D7524E9D402}"/>
          </ac:spMkLst>
        </pc:spChg>
        <pc:spChg chg="add mod">
          <ac:chgData name="BRAESEN,ANDREAS (Agilent DEU)" userId="b261e004-7242-478a-a936-c22374ab4c69" providerId="ADAL" clId="{4526968F-0C1F-4E3A-95EA-439E0E20080B}" dt="2020-03-12T16:10:27.727" v="905" actId="1076"/>
          <ac:spMkLst>
            <pc:docMk/>
            <pc:sldMk cId="4093366493" sldId="279"/>
            <ac:spMk id="10" creationId="{E4F7B569-7E58-48FB-B991-882E4ADC25A2}"/>
          </ac:spMkLst>
        </pc:spChg>
        <pc:grpChg chg="add mod">
          <ac:chgData name="BRAESEN,ANDREAS (Agilent DEU)" userId="b261e004-7242-478a-a936-c22374ab4c69" providerId="ADAL" clId="{4526968F-0C1F-4E3A-95EA-439E0E20080B}" dt="2020-03-16T10:50:40.647" v="1368" actId="1076"/>
          <ac:grpSpMkLst>
            <pc:docMk/>
            <pc:sldMk cId="4093366493" sldId="279"/>
            <ac:grpSpMk id="11" creationId="{926D566C-AFD2-4805-9174-5D0F94E6FBB9}"/>
          </ac:grpSpMkLst>
        </pc:grpChg>
        <pc:picChg chg="add mod">
          <ac:chgData name="BRAESEN,ANDREAS (Agilent DEU)" userId="b261e004-7242-478a-a936-c22374ab4c69" providerId="ADAL" clId="{4526968F-0C1F-4E3A-95EA-439E0E20080B}" dt="2020-03-12T16:10:41.668" v="906" actId="164"/>
          <ac:picMkLst>
            <pc:docMk/>
            <pc:sldMk cId="4093366493" sldId="279"/>
            <ac:picMk id="4" creationId="{6CDA6BA5-F40C-4929-962B-6BA32319A3BD}"/>
          </ac:picMkLst>
        </pc:picChg>
        <pc:picChg chg="add mod">
          <ac:chgData name="BRAESEN,ANDREAS (Agilent DEU)" userId="b261e004-7242-478a-a936-c22374ab4c69" providerId="ADAL" clId="{4526968F-0C1F-4E3A-95EA-439E0E20080B}" dt="2020-03-12T16:10:41.668" v="906" actId="164"/>
          <ac:picMkLst>
            <pc:docMk/>
            <pc:sldMk cId="4093366493" sldId="279"/>
            <ac:picMk id="5" creationId="{8BE33157-1DAA-4815-A8EA-F13ADAF458B0}"/>
          </ac:picMkLst>
        </pc:picChg>
        <pc:picChg chg="add mod">
          <ac:chgData name="BRAESEN,ANDREAS (Agilent DEU)" userId="b261e004-7242-478a-a936-c22374ab4c69" providerId="ADAL" clId="{4526968F-0C1F-4E3A-95EA-439E0E20080B}" dt="2020-03-12T16:10:41.668" v="906" actId="164"/>
          <ac:picMkLst>
            <pc:docMk/>
            <pc:sldMk cId="4093366493" sldId="279"/>
            <ac:picMk id="7" creationId="{85B04C91-86F5-42D4-9F5A-102382629303}"/>
          </ac:picMkLst>
        </pc:picChg>
        <pc:picChg chg="add mod">
          <ac:chgData name="BRAESEN,ANDREAS (Agilent DEU)" userId="b261e004-7242-478a-a936-c22374ab4c69" providerId="ADAL" clId="{4526968F-0C1F-4E3A-95EA-439E0E20080B}" dt="2020-03-12T16:10:41.668" v="906" actId="164"/>
          <ac:picMkLst>
            <pc:docMk/>
            <pc:sldMk cId="4093366493" sldId="279"/>
            <ac:picMk id="8" creationId="{55C9E7B0-2A90-459F-8716-069BCA932DF6}"/>
          </ac:picMkLst>
        </pc:picChg>
      </pc:sldChg>
      <pc:sldChg chg="delSp modSp add">
        <pc:chgData name="BRAESEN,ANDREAS (Agilent DEU)" userId="b261e004-7242-478a-a936-c22374ab4c69" providerId="ADAL" clId="{4526968F-0C1F-4E3A-95EA-439E0E20080B}" dt="2020-03-12T15:22:50.568" v="628" actId="20577"/>
        <pc:sldMkLst>
          <pc:docMk/>
          <pc:sldMk cId="3760060307" sldId="280"/>
        </pc:sldMkLst>
        <pc:spChg chg="mod">
          <ac:chgData name="BRAESEN,ANDREAS (Agilent DEU)" userId="b261e004-7242-478a-a936-c22374ab4c69" providerId="ADAL" clId="{4526968F-0C1F-4E3A-95EA-439E0E20080B}" dt="2020-03-12T15:22:50.568" v="628" actId="20577"/>
          <ac:spMkLst>
            <pc:docMk/>
            <pc:sldMk cId="3760060307" sldId="280"/>
            <ac:spMk id="2" creationId="{69275B83-B027-410C-A39E-F8D50E6C47DB}"/>
          </ac:spMkLst>
        </pc:spChg>
        <pc:spChg chg="del">
          <ac:chgData name="BRAESEN,ANDREAS (Agilent DEU)" userId="b261e004-7242-478a-a936-c22374ab4c69" providerId="ADAL" clId="{4526968F-0C1F-4E3A-95EA-439E0E20080B}" dt="2020-03-12T15:22:45.303" v="614" actId="478"/>
          <ac:spMkLst>
            <pc:docMk/>
            <pc:sldMk cId="3760060307" sldId="280"/>
            <ac:spMk id="3" creationId="{83661F54-5E8C-49B0-A229-C719373D0CE2}"/>
          </ac:spMkLst>
        </pc:spChg>
      </pc:sldChg>
      <pc:sldChg chg="addSp delSp modSp add modAnim">
        <pc:chgData name="BRAESEN,ANDREAS (Agilent DEU)" userId="b261e004-7242-478a-a936-c22374ab4c69" providerId="ADAL" clId="{4526968F-0C1F-4E3A-95EA-439E0E20080B}" dt="2020-03-16T10:49:34.328" v="1324" actId="688"/>
        <pc:sldMkLst>
          <pc:docMk/>
          <pc:sldMk cId="649759883" sldId="281"/>
        </pc:sldMkLst>
        <pc:spChg chg="mod">
          <ac:chgData name="BRAESEN,ANDREAS (Agilent DEU)" userId="b261e004-7242-478a-a936-c22374ab4c69" providerId="ADAL" clId="{4526968F-0C1F-4E3A-95EA-439E0E20080B}" dt="2020-03-12T16:21:41.813" v="1046" actId="5793"/>
          <ac:spMkLst>
            <pc:docMk/>
            <pc:sldMk cId="649759883" sldId="281"/>
            <ac:spMk id="2" creationId="{D636F36D-6578-4745-ABC4-EF544A560A68}"/>
          </ac:spMkLst>
        </pc:spChg>
        <pc:spChg chg="del">
          <ac:chgData name="BRAESEN,ANDREAS (Agilent DEU)" userId="b261e004-7242-478a-a936-c22374ab4c69" providerId="ADAL" clId="{4526968F-0C1F-4E3A-95EA-439E0E20080B}" dt="2020-03-12T15:36:12.931" v="666" actId="478"/>
          <ac:spMkLst>
            <pc:docMk/>
            <pc:sldMk cId="649759883" sldId="281"/>
            <ac:spMk id="3" creationId="{7F9FB346-4D70-4741-B77E-3EF87DAF0F17}"/>
          </ac:spMkLst>
        </pc:spChg>
        <pc:picChg chg="add mod">
          <ac:chgData name="BRAESEN,ANDREAS (Agilent DEU)" userId="b261e004-7242-478a-a936-c22374ab4c69" providerId="ADAL" clId="{4526968F-0C1F-4E3A-95EA-439E0E20080B}" dt="2020-03-12T15:42:19.112" v="684"/>
          <ac:picMkLst>
            <pc:docMk/>
            <pc:sldMk cId="649759883" sldId="281"/>
            <ac:picMk id="4" creationId="{7DB71180-DC8B-4F3F-9FF8-5B43154F89EF}"/>
          </ac:picMkLst>
        </pc:picChg>
        <pc:picChg chg="add del mod">
          <ac:chgData name="BRAESEN,ANDREAS (Agilent DEU)" userId="b261e004-7242-478a-a936-c22374ab4c69" providerId="ADAL" clId="{4526968F-0C1F-4E3A-95EA-439E0E20080B}" dt="2020-03-12T15:36:49.697" v="672" actId="478"/>
          <ac:picMkLst>
            <pc:docMk/>
            <pc:sldMk cId="649759883" sldId="281"/>
            <ac:picMk id="5" creationId="{0E6FB5CC-2994-4932-AF3B-40B2612DDF99}"/>
          </ac:picMkLst>
        </pc:picChg>
        <pc:picChg chg="add mod ord">
          <ac:chgData name="BRAESEN,ANDREAS (Agilent DEU)" userId="b261e004-7242-478a-a936-c22374ab4c69" providerId="ADAL" clId="{4526968F-0C1F-4E3A-95EA-439E0E20080B}" dt="2020-03-16T10:49:34.328" v="1324" actId="688"/>
          <ac:picMkLst>
            <pc:docMk/>
            <pc:sldMk cId="649759883" sldId="281"/>
            <ac:picMk id="6" creationId="{C50BCB9D-12DC-4729-ADF0-5CEA03D46468}"/>
          </ac:picMkLst>
        </pc:picChg>
        <pc:picChg chg="add mod">
          <ac:chgData name="BRAESEN,ANDREAS (Agilent DEU)" userId="b261e004-7242-478a-a936-c22374ab4c69" providerId="ADAL" clId="{4526968F-0C1F-4E3A-95EA-439E0E20080B}" dt="2020-03-12T15:41:32.313" v="677"/>
          <ac:picMkLst>
            <pc:docMk/>
            <pc:sldMk cId="649759883" sldId="281"/>
            <ac:picMk id="7" creationId="{449F0459-4430-47D2-AA79-A9B644456E56}"/>
          </ac:picMkLst>
        </pc:picChg>
        <pc:picChg chg="add mod ord">
          <ac:chgData name="BRAESEN,ANDREAS (Agilent DEU)" userId="b261e004-7242-478a-a936-c22374ab4c69" providerId="ADAL" clId="{4526968F-0C1F-4E3A-95EA-439E0E20080B}" dt="2020-03-16T10:49:29.678" v="1323" actId="166"/>
          <ac:picMkLst>
            <pc:docMk/>
            <pc:sldMk cId="649759883" sldId="281"/>
            <ac:picMk id="8" creationId="{BC57BBB5-A0A6-474D-BF87-209627628182}"/>
          </ac:picMkLst>
        </pc:picChg>
      </pc:sldChg>
      <pc:sldChg chg="add del">
        <pc:chgData name="BRAESEN,ANDREAS (Agilent DEU)" userId="b261e004-7242-478a-a936-c22374ab4c69" providerId="ADAL" clId="{4526968F-0C1F-4E3A-95EA-439E0E20080B}" dt="2020-03-12T15:23:04.301" v="630" actId="2696"/>
        <pc:sldMkLst>
          <pc:docMk/>
          <pc:sldMk cId="4021849576" sldId="281"/>
        </pc:sldMkLst>
      </pc:sldChg>
      <pc:sldChg chg="addSp delSp modSp add modTransition">
        <pc:chgData name="BRAESEN,ANDREAS (Agilent DEU)" userId="b261e004-7242-478a-a936-c22374ab4c69" providerId="ADAL" clId="{4526968F-0C1F-4E3A-95EA-439E0E20080B}" dt="2020-03-12T15:53:17.672" v="854"/>
        <pc:sldMkLst>
          <pc:docMk/>
          <pc:sldMk cId="843289177" sldId="282"/>
        </pc:sldMkLst>
        <pc:spChg chg="mod">
          <ac:chgData name="BRAESEN,ANDREAS (Agilent DEU)" userId="b261e004-7242-478a-a936-c22374ab4c69" providerId="ADAL" clId="{4526968F-0C1F-4E3A-95EA-439E0E20080B}" dt="2020-03-12T15:52:19.434" v="849" actId="20577"/>
          <ac:spMkLst>
            <pc:docMk/>
            <pc:sldMk cId="843289177" sldId="282"/>
            <ac:spMk id="2" creationId="{75B06F4D-3F21-484D-AFB4-BD4BB6382E5B}"/>
          </ac:spMkLst>
        </pc:spChg>
        <pc:spChg chg="del">
          <ac:chgData name="BRAESEN,ANDREAS (Agilent DEU)" userId="b261e004-7242-478a-a936-c22374ab4c69" providerId="ADAL" clId="{4526968F-0C1F-4E3A-95EA-439E0E20080B}" dt="2020-03-12T15:51:57.750" v="812" actId="478"/>
          <ac:spMkLst>
            <pc:docMk/>
            <pc:sldMk cId="843289177" sldId="282"/>
            <ac:spMk id="3" creationId="{10BE9724-EE43-42FA-BD5D-4D8DC28CA0F8}"/>
          </ac:spMkLst>
        </pc:spChg>
        <pc:spChg chg="add mod">
          <ac:chgData name="BRAESEN,ANDREAS (Agilent DEU)" userId="b261e004-7242-478a-a936-c22374ab4c69" providerId="ADAL" clId="{4526968F-0C1F-4E3A-95EA-439E0E20080B}" dt="2020-03-12T15:52:59.107" v="853" actId="1076"/>
          <ac:spMkLst>
            <pc:docMk/>
            <pc:sldMk cId="843289177" sldId="282"/>
            <ac:spMk id="5" creationId="{D2C246D7-B5B5-4B1A-9E66-A2960E5D67BD}"/>
          </ac:spMkLst>
        </pc:spChg>
        <pc:picChg chg="add mod">
          <ac:chgData name="BRAESEN,ANDREAS (Agilent DEU)" userId="b261e004-7242-478a-a936-c22374ab4c69" providerId="ADAL" clId="{4526968F-0C1F-4E3A-95EA-439E0E20080B}" dt="2020-03-12T15:52:31.545" v="850"/>
          <ac:picMkLst>
            <pc:docMk/>
            <pc:sldMk cId="843289177" sldId="282"/>
            <ac:picMk id="4" creationId="{007EEDC7-065E-4C48-8AC7-A7B5F3D2DC84}"/>
          </ac:picMkLst>
        </pc:picChg>
      </pc:sldChg>
      <pc:sldChg chg="addSp delSp modSp add ord">
        <pc:chgData name="BRAESEN,ANDREAS (Agilent DEU)" userId="b261e004-7242-478a-a936-c22374ab4c69" providerId="ADAL" clId="{4526968F-0C1F-4E3A-95EA-439E0E20080B}" dt="2020-03-12T16:21:59.944" v="1070" actId="20577"/>
        <pc:sldMkLst>
          <pc:docMk/>
          <pc:sldMk cId="2227419416" sldId="283"/>
        </pc:sldMkLst>
        <pc:spChg chg="mod">
          <ac:chgData name="BRAESEN,ANDREAS (Agilent DEU)" userId="b261e004-7242-478a-a936-c22374ab4c69" providerId="ADAL" clId="{4526968F-0C1F-4E3A-95EA-439E0E20080B}" dt="2020-03-12T16:21:59.944" v="1070" actId="20577"/>
          <ac:spMkLst>
            <pc:docMk/>
            <pc:sldMk cId="2227419416" sldId="283"/>
            <ac:spMk id="2" creationId="{BD0834A2-DEE6-415C-BFBB-C0EA0E906C09}"/>
          </ac:spMkLst>
        </pc:spChg>
        <pc:spChg chg="del">
          <ac:chgData name="BRAESEN,ANDREAS (Agilent DEU)" userId="b261e004-7242-478a-a936-c22374ab4c69" providerId="ADAL" clId="{4526968F-0C1F-4E3A-95EA-439E0E20080B}" dt="2020-03-12T16:18:24.809" v="909" actId="478"/>
          <ac:spMkLst>
            <pc:docMk/>
            <pc:sldMk cId="2227419416" sldId="283"/>
            <ac:spMk id="3" creationId="{5CA4E012-AA53-410A-8826-0B1B30153AA1}"/>
          </ac:spMkLst>
        </pc:spChg>
        <pc:picChg chg="add mod">
          <ac:chgData name="BRAESEN,ANDREAS (Agilent DEU)" userId="b261e004-7242-478a-a936-c22374ab4c69" providerId="ADAL" clId="{4526968F-0C1F-4E3A-95EA-439E0E20080B}" dt="2020-03-12T16:19:24.932" v="1000" actId="1076"/>
          <ac:picMkLst>
            <pc:docMk/>
            <pc:sldMk cId="2227419416" sldId="283"/>
            <ac:picMk id="4" creationId="{C08594A0-4348-44E5-93CC-7810185F3A03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6T10:38:41.313" v="1114" actId="1076"/>
        <pc:sldMkLst>
          <pc:docMk/>
          <pc:sldMk cId="745060240" sldId="284"/>
        </pc:sldMkLst>
        <pc:spChg chg="mod">
          <ac:chgData name="BRAESEN,ANDREAS (Agilent DEU)" userId="b261e004-7242-478a-a936-c22374ab4c69" providerId="ADAL" clId="{4526968F-0C1F-4E3A-95EA-439E0E20080B}" dt="2020-03-16T10:38:18.263" v="1108" actId="20577"/>
          <ac:spMkLst>
            <pc:docMk/>
            <pc:sldMk cId="745060240" sldId="284"/>
            <ac:spMk id="2" creationId="{61B569FF-73F4-431F-AFF8-6E664EDFEF14}"/>
          </ac:spMkLst>
        </pc:spChg>
        <pc:spChg chg="del">
          <ac:chgData name="BRAESEN,ANDREAS (Agilent DEU)" userId="b261e004-7242-478a-a936-c22374ab4c69" providerId="ADAL" clId="{4526968F-0C1F-4E3A-95EA-439E0E20080B}" dt="2020-03-16T10:38:24.776" v="1109" actId="478"/>
          <ac:spMkLst>
            <pc:docMk/>
            <pc:sldMk cId="745060240" sldId="284"/>
            <ac:spMk id="3" creationId="{C1A8EE53-E8DA-48D1-B984-941022E0CC52}"/>
          </ac:spMkLst>
        </pc:spChg>
        <pc:picChg chg="add mod">
          <ac:chgData name="BRAESEN,ANDREAS (Agilent DEU)" userId="b261e004-7242-478a-a936-c22374ab4c69" providerId="ADAL" clId="{4526968F-0C1F-4E3A-95EA-439E0E20080B}" dt="2020-03-16T10:38:41.313" v="1114" actId="1076"/>
          <ac:picMkLst>
            <pc:docMk/>
            <pc:sldMk cId="745060240" sldId="284"/>
            <ac:picMk id="4" creationId="{D16DE190-0580-43B3-84B0-3067971ACC90}"/>
          </ac:picMkLst>
        </pc:picChg>
      </pc:sldChg>
      <pc:sldChg chg="addSp delSp modSp add">
        <pc:chgData name="BRAESEN,ANDREAS (Agilent DEU)" userId="b261e004-7242-478a-a936-c22374ab4c69" providerId="ADAL" clId="{4526968F-0C1F-4E3A-95EA-439E0E20080B}" dt="2020-03-16T10:39:36.138" v="1148" actId="1076"/>
        <pc:sldMkLst>
          <pc:docMk/>
          <pc:sldMk cId="1344526193" sldId="285"/>
        </pc:sldMkLst>
        <pc:spChg chg="mod">
          <ac:chgData name="BRAESEN,ANDREAS (Agilent DEU)" userId="b261e004-7242-478a-a936-c22374ab4c69" providerId="ADAL" clId="{4526968F-0C1F-4E3A-95EA-439E0E20080B}" dt="2020-03-16T10:39:17.858" v="1143" actId="20577"/>
          <ac:spMkLst>
            <pc:docMk/>
            <pc:sldMk cId="1344526193" sldId="285"/>
            <ac:spMk id="2" creationId="{B5338A64-695F-4BFB-9AA9-6DA36C5E77CB}"/>
          </ac:spMkLst>
        </pc:spChg>
        <pc:spChg chg="del">
          <ac:chgData name="BRAESEN,ANDREAS (Agilent DEU)" userId="b261e004-7242-478a-a936-c22374ab4c69" providerId="ADAL" clId="{4526968F-0C1F-4E3A-95EA-439E0E20080B}" dt="2020-03-16T10:39:20.709" v="1144" actId="478"/>
          <ac:spMkLst>
            <pc:docMk/>
            <pc:sldMk cId="1344526193" sldId="285"/>
            <ac:spMk id="3" creationId="{C7A98A4D-D206-4D55-8242-B78C7D9D70DD}"/>
          </ac:spMkLst>
        </pc:spChg>
        <pc:picChg chg="add mod">
          <ac:chgData name="BRAESEN,ANDREAS (Agilent DEU)" userId="b261e004-7242-478a-a936-c22374ab4c69" providerId="ADAL" clId="{4526968F-0C1F-4E3A-95EA-439E0E20080B}" dt="2020-03-16T10:39:36.138" v="1148" actId="1076"/>
          <ac:picMkLst>
            <pc:docMk/>
            <pc:sldMk cId="1344526193" sldId="285"/>
            <ac:picMk id="4" creationId="{980E95F1-D837-46E7-A4E9-8BF1AE5F2464}"/>
          </ac:picMkLst>
        </pc:picChg>
      </pc:sldChg>
      <pc:sldChg chg="addSp delSp modSp add modAnim">
        <pc:chgData name="BRAESEN,ANDREAS (Agilent DEU)" userId="b261e004-7242-478a-a936-c22374ab4c69" providerId="ADAL" clId="{4526968F-0C1F-4E3A-95EA-439E0E20080B}" dt="2020-03-16T10:46:05.874" v="1320" actId="1035"/>
        <pc:sldMkLst>
          <pc:docMk/>
          <pc:sldMk cId="2822652186" sldId="286"/>
        </pc:sldMkLst>
        <pc:spChg chg="mod">
          <ac:chgData name="BRAESEN,ANDREAS (Agilent DEU)" userId="b261e004-7242-478a-a936-c22374ab4c69" providerId="ADAL" clId="{4526968F-0C1F-4E3A-95EA-439E0E20080B}" dt="2020-03-16T10:41:07.211" v="1201" actId="20577"/>
          <ac:spMkLst>
            <pc:docMk/>
            <pc:sldMk cId="2822652186" sldId="286"/>
            <ac:spMk id="2" creationId="{A6079796-E96F-423B-BB55-3CFF5D609336}"/>
          </ac:spMkLst>
        </pc:spChg>
        <pc:spChg chg="del">
          <ac:chgData name="BRAESEN,ANDREAS (Agilent DEU)" userId="b261e004-7242-478a-a936-c22374ab4c69" providerId="ADAL" clId="{4526968F-0C1F-4E3A-95EA-439E0E20080B}" dt="2020-03-16T10:40:03.223" v="1161" actId="478"/>
          <ac:spMkLst>
            <pc:docMk/>
            <pc:sldMk cId="2822652186" sldId="286"/>
            <ac:spMk id="3" creationId="{27BCA208-23C2-4BF1-BCA6-D5F0263BD52E}"/>
          </ac:spMkLst>
        </pc:spChg>
        <pc:spChg chg="add mod">
          <ac:chgData name="BRAESEN,ANDREAS (Agilent DEU)" userId="b261e004-7242-478a-a936-c22374ab4c69" providerId="ADAL" clId="{4526968F-0C1F-4E3A-95EA-439E0E20080B}" dt="2020-03-16T10:46:05.874" v="1320" actId="1035"/>
          <ac:spMkLst>
            <pc:docMk/>
            <pc:sldMk cId="2822652186" sldId="286"/>
            <ac:spMk id="7" creationId="{0C23D2FE-3DF2-4CDC-A717-9629A6AC1DD2}"/>
          </ac:spMkLst>
        </pc:spChg>
        <pc:spChg chg="add mod">
          <ac:chgData name="BRAESEN,ANDREAS (Agilent DEU)" userId="b261e004-7242-478a-a936-c22374ab4c69" providerId="ADAL" clId="{4526968F-0C1F-4E3A-95EA-439E0E20080B}" dt="2020-03-16T10:45:38.733" v="1257" actId="1036"/>
          <ac:spMkLst>
            <pc:docMk/>
            <pc:sldMk cId="2822652186" sldId="286"/>
            <ac:spMk id="8" creationId="{F782BECB-8AF4-4136-950B-461BBAA14545}"/>
          </ac:spMkLst>
        </pc:spChg>
        <pc:picChg chg="add mod">
          <ac:chgData name="BRAESEN,ANDREAS (Agilent DEU)" userId="b261e004-7242-478a-a936-c22374ab4c69" providerId="ADAL" clId="{4526968F-0C1F-4E3A-95EA-439E0E20080B}" dt="2020-03-16T10:46:05.874" v="1320" actId="1035"/>
          <ac:picMkLst>
            <pc:docMk/>
            <pc:sldMk cId="2822652186" sldId="286"/>
            <ac:picMk id="4" creationId="{D889F304-F0A5-464C-8E29-E66B6B1E24C1}"/>
          </ac:picMkLst>
        </pc:picChg>
        <pc:picChg chg="add mod">
          <ac:chgData name="BRAESEN,ANDREAS (Agilent DEU)" userId="b261e004-7242-478a-a936-c22374ab4c69" providerId="ADAL" clId="{4526968F-0C1F-4E3A-95EA-439E0E20080B}" dt="2020-03-16T10:45:38.733" v="1257" actId="1036"/>
          <ac:picMkLst>
            <pc:docMk/>
            <pc:sldMk cId="2822652186" sldId="286"/>
            <ac:picMk id="5" creationId="{DE3ED889-B808-429D-8DBB-138AEA31D8A0}"/>
          </ac:picMkLst>
        </pc:picChg>
        <pc:picChg chg="add mod">
          <ac:chgData name="BRAESEN,ANDREAS (Agilent DEU)" userId="b261e004-7242-478a-a936-c22374ab4c69" providerId="ADAL" clId="{4526968F-0C1F-4E3A-95EA-439E0E20080B}" dt="2020-03-16T10:45:38.733" v="1257" actId="1036"/>
          <ac:picMkLst>
            <pc:docMk/>
            <pc:sldMk cId="2822652186" sldId="286"/>
            <ac:picMk id="6" creationId="{071E7D5C-2D64-42FC-9AA1-711A951F2508}"/>
          </ac:picMkLst>
        </pc:picChg>
        <pc:picChg chg="add mod">
          <ac:chgData name="BRAESEN,ANDREAS (Agilent DEU)" userId="b261e004-7242-478a-a936-c22374ab4c69" providerId="ADAL" clId="{4526968F-0C1F-4E3A-95EA-439E0E20080B}" dt="2020-03-16T10:45:58.752" v="1283" actId="1076"/>
          <ac:picMkLst>
            <pc:docMk/>
            <pc:sldMk cId="2822652186" sldId="286"/>
            <ac:picMk id="9" creationId="{4DD8F745-4827-4A5B-9173-39F0EE47E38F}"/>
          </ac:picMkLst>
        </pc:picChg>
      </pc:sldChg>
    </pc:docChg>
  </pc:docChgLst>
  <pc:docChgLst>
    <pc:chgData name="Andreas Bräsen" userId="7af54d246c158795" providerId="LiveId" clId="{18E734D7-ACE3-49DB-B4C7-8ED357B28F1C}"/>
    <pc:docChg chg="custSel addSld modSld modShowInfo">
      <pc:chgData name="Andreas Bräsen" userId="7af54d246c158795" providerId="LiveId" clId="{18E734D7-ACE3-49DB-B4C7-8ED357B28F1C}" dt="2020-06-20T11:02:24.568" v="12" actId="20577"/>
      <pc:docMkLst>
        <pc:docMk/>
      </pc:docMkLst>
      <pc:sldChg chg="modSp mod">
        <pc:chgData name="Andreas Bräsen" userId="7af54d246c158795" providerId="LiveId" clId="{18E734D7-ACE3-49DB-B4C7-8ED357B28F1C}" dt="2020-06-20T11:02:24.568" v="12" actId="20577"/>
        <pc:sldMkLst>
          <pc:docMk/>
          <pc:sldMk cId="1602535051" sldId="256"/>
        </pc:sldMkLst>
        <pc:spChg chg="mod">
          <ac:chgData name="Andreas Bräsen" userId="7af54d246c158795" providerId="LiveId" clId="{18E734D7-ACE3-49DB-B4C7-8ED357B28F1C}" dt="2020-06-20T11:02:24.568" v="12" actId="20577"/>
          <ac:spMkLst>
            <pc:docMk/>
            <pc:sldMk cId="1602535051" sldId="256"/>
            <ac:spMk id="3" creationId="{45A31A1F-EB88-4B1A-BBD8-2DCCC9D0093B}"/>
          </ac:spMkLst>
        </pc:spChg>
      </pc:sldChg>
      <pc:sldChg chg="addSp delSp modSp new mod">
        <pc:chgData name="Andreas Bräsen" userId="7af54d246c158795" providerId="LiveId" clId="{18E734D7-ACE3-49DB-B4C7-8ED357B28F1C}" dt="2020-06-20T10:58:47.622" v="11" actId="1076"/>
        <pc:sldMkLst>
          <pc:docMk/>
          <pc:sldMk cId="2646213022" sldId="287"/>
        </pc:sldMkLst>
        <pc:spChg chg="mod">
          <ac:chgData name="Andreas Bräsen" userId="7af54d246c158795" providerId="LiveId" clId="{18E734D7-ACE3-49DB-B4C7-8ED357B28F1C}" dt="2020-06-20T10:58:39.717" v="7"/>
          <ac:spMkLst>
            <pc:docMk/>
            <pc:sldMk cId="2646213022" sldId="287"/>
            <ac:spMk id="2" creationId="{B1C307A7-A33E-4F8A-A811-EE2254B7ABC1}"/>
          </ac:spMkLst>
        </pc:spChg>
        <pc:spChg chg="del">
          <ac:chgData name="Andreas Bräsen" userId="7af54d246c158795" providerId="LiveId" clId="{18E734D7-ACE3-49DB-B4C7-8ED357B28F1C}" dt="2020-06-20T10:58:08.563" v="5" actId="478"/>
          <ac:spMkLst>
            <pc:docMk/>
            <pc:sldMk cId="2646213022" sldId="287"/>
            <ac:spMk id="3" creationId="{A58F99D6-522F-40B6-B809-0B4853FB13DE}"/>
          </ac:spMkLst>
        </pc:spChg>
        <pc:picChg chg="add mod">
          <ac:chgData name="Andreas Bräsen" userId="7af54d246c158795" providerId="LiveId" clId="{18E734D7-ACE3-49DB-B4C7-8ED357B28F1C}" dt="2020-06-20T10:58:47.622" v="11" actId="1076"/>
          <ac:picMkLst>
            <pc:docMk/>
            <pc:sldMk cId="2646213022" sldId="287"/>
            <ac:picMk id="1026" creationId="{ECEAB0F9-D103-42AC-A649-9E4FA7D69968}"/>
          </ac:picMkLst>
        </pc:picChg>
      </pc:sldChg>
    </pc:docChg>
  </pc:docChgLst>
  <pc:docChgLst>
    <pc:chgData name="Andreas Bräsen" userId="7af54d246c158795" providerId="LiveId" clId="{168B75F8-4F09-48DF-802E-420D369CCE9C}"/>
    <pc:docChg chg="delSld modSld">
      <pc:chgData name="Andreas Bräsen" userId="7af54d246c158795" providerId="LiveId" clId="{168B75F8-4F09-48DF-802E-420D369CCE9C}" dt="2020-06-20T05:11:06.080" v="7" actId="47"/>
      <pc:docMkLst>
        <pc:docMk/>
      </pc:docMkLst>
      <pc:sldChg chg="modSp mod">
        <pc:chgData name="Andreas Bräsen" userId="7af54d246c158795" providerId="LiveId" clId="{168B75F8-4F09-48DF-802E-420D369CCE9C}" dt="2020-06-20T05:09:06.314" v="6" actId="20577"/>
        <pc:sldMkLst>
          <pc:docMk/>
          <pc:sldMk cId="1602535051" sldId="256"/>
        </pc:sldMkLst>
        <pc:spChg chg="mod">
          <ac:chgData name="Andreas Bräsen" userId="7af54d246c158795" providerId="LiveId" clId="{168B75F8-4F09-48DF-802E-420D369CCE9C}" dt="2020-06-20T05:09:06.314" v="6" actId="20577"/>
          <ac:spMkLst>
            <pc:docMk/>
            <pc:sldMk cId="1602535051" sldId="256"/>
            <ac:spMk id="3" creationId="{45A31A1F-EB88-4B1A-BBD8-2DCCC9D0093B}"/>
          </ac:spMkLst>
        </pc:spChg>
      </pc:sldChg>
      <pc:sldChg chg="del">
        <pc:chgData name="Andreas Bräsen" userId="7af54d246c158795" providerId="LiveId" clId="{168B75F8-4F09-48DF-802E-420D369CCE9C}" dt="2020-06-20T05:11:06.080" v="7" actId="47"/>
        <pc:sldMkLst>
          <pc:docMk/>
          <pc:sldMk cId="1385576350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765C6-3C78-4FC4-8EEB-0A775F80F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FD7072-C78F-4C7E-9533-671F15F77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1C126-7752-43D2-AD7B-7827E133B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64BB3-CB7A-4F1A-B5E7-43887C290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973FF-6E76-42CD-A012-3B35DBE3F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83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4EA3F-5F79-4B96-9FFA-38E40D7C5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0DF72D-80E6-4E07-96F2-07B373E26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5A98F-7AE1-4BA7-8247-22552EDEC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6AFA3-59B1-492E-B59D-D9B80ED85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7332A-13CA-431E-862E-49DAB87A8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90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6EAF39-8702-45F3-B2F2-094DE06FC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F834B6-1EBE-481B-8A61-45ED9D8BA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EE708-D25B-4C7B-9C0E-095534352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3BF8D-C1D7-4D12-BCCE-81A71AD17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DE61A-7DD1-4D7D-AF63-85D28F473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7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CA9BD-A98C-48C3-B6A4-703BE14FE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52FDD-E74A-487F-ADDD-B3B9CB1E9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7E723-2E5E-4ED7-B46D-A3608CAB2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EFF45-CD06-4606-97B7-B5D173AFA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B809A-33FC-4551-BBEA-8FCB6186D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4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3F4C6-4A75-4546-997E-319B9F315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7BD11-DC32-44E5-B10D-13B7C8CFB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DB32D-F5CF-4D7E-91C1-D1DD5FF1C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54AFA-B9A6-4B49-A835-25646B33A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9B52C-0973-450F-BDDA-921E81E3B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B22A9-117C-4B4F-AEC0-8CA3CB38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AB971-F529-4218-AFFC-ADB95BEE6A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4A017-8F6E-4561-A2FF-13F9ECA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E6CA5A-0966-4400-8222-9F2BB2F1D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8748C-42F1-4651-AE6E-F83D74531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36214-566A-4D5F-8325-C6C7D2872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8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23142-3AAA-45C1-9779-2EF972612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4FD23-4D96-4E3D-9C51-93D265BBB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2E4D85-48DF-47A4-AC45-7D6CAD17D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E60BB2-25D9-48E0-8CE1-F44A968E5A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6B5A8B-5454-4873-B63A-46F7E3143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EA760B-B303-4C73-9455-56D03E0CF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B1CF97-3E2B-48BC-9B93-76C54EFF0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36DBEA-443A-43E6-B271-96777EDD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3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52603-485F-4C05-9714-4F57AC2B1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94A53E-54BF-4486-8BAD-D5830CF6F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39C9C5-BFF8-4989-966C-8B66B9942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2FA8AB-65D5-48A2-BE9A-61FD98904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8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5759E1-939F-4BC3-89B8-AF6474BC7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31416E-BCBC-4A5E-B781-778C6D7B8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9EB3A-3AEC-42D3-A034-06D1683C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9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3EB06-DDBB-4EB3-9707-DE83C4B1D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78F2C-30B0-40D8-9B30-1451976B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0A6A37-39DA-4A14-9324-D058883E2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142BE-D654-4A52-9F35-64F7A4B18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ED2CA-D992-401D-A464-C631B5B2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DCC62-61A4-4D66-8E88-B637637D0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4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BC473-3678-4529-99C3-CE6D9440D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C6DEE0-6FB3-4AC0-B335-B5B3D1C60E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48C23-B82D-4953-A56E-FA6810454F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6A099-C43B-4176-8624-8138CEB72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BCE0C-6A90-409B-9DC9-CE369B3A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F494E-A2B5-417B-B9E6-B7690441D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9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80FF8F-41E9-4451-8E45-561F8F774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2D855-6D25-4989-A657-4162A4B21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42330-51CD-4C03-9E69-99004ACA82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9646-55C7-4839-A768-5CB3916680AE}" type="datetimeFigureOut">
              <a:rPr lang="en-US" smtClean="0"/>
              <a:t>20-Jun-20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876B9-3315-4731-A4E6-2E127BB5F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D9459-F6D6-4361-85AF-76A6EE037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8D9D1-F6B8-45F6-A304-F02FDA2A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6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c42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3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4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5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6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7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8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github.com/joelparkerhenderson/architecture_decision_recor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arc42.org/section-9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42.org/" TargetMode="External"/><Relationship Id="rId2" Type="http://schemas.openxmlformats.org/officeDocument/2006/relationships/hyperlink" Target="https://www.innoq.com/de/staff/gernot-stark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isaqb.org/" TargetMode="External"/><Relationship Id="rId4" Type="http://schemas.openxmlformats.org/officeDocument/2006/relationships/hyperlink" Target="https://aim42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10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11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12/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hyperlink" Target="http://www.dokchess.de/dokchess/arc42/" TargetMode="External"/><Relationship Id="rId7" Type="http://schemas.openxmlformats.org/officeDocument/2006/relationships/hyperlink" Target="https://leanpub.com/arc42byexample" TargetMode="External"/><Relationship Id="rId2" Type="http://schemas.openxmlformats.org/officeDocument/2006/relationships/hyperlink" Target="https://hsc.aim42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fingersteps.ch/2015/12/01/blog-serie-architekturueberblick-von-angular-2/" TargetMode="External"/><Relationship Id="rId5" Type="http://schemas.openxmlformats.org/officeDocument/2006/relationships/hyperlink" Target="https://biking.michael-simons.eu/docs/index.html" TargetMode="External"/><Relationship Id="rId4" Type="http://schemas.openxmlformats.org/officeDocument/2006/relationships/hyperlink" Target="https://www.embarc.de/arc42-starschnitt-gradle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mazon.de/Softwarearchitekturen-dokumentieren-kommunizieren-Entscheidungen-nachvollziehbar/dp/3446443487/ref=pd_bxgy_img_2/262-3245352-4491334?_encoding=UTF8&amp;pd_rd_i=3446443487&amp;pd_rd_r=74bd7489-109d-430c-9a27-a161d5ef8c0e&amp;pd_rd_w=Iehm8&amp;pd_rd_wg=MnrsO&amp;pf_rd_p=998bfffe-e7b7-46b5-846f-0a1bc3f1c64b&amp;pf_rd_r=ESN52Y93BSN840CFEK90&amp;psc=1&amp;refRID=ESN52Y93BSN840CFEK90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https://www.amazon.de/Effektive-Softwarearchitekturen-Ein-praktischer-Leitfaden/dp/3446452079/ref=pd_sim_14_5/262-3245352-4491334?_encoding=UTF8&amp;pd_rd_i=3446452079&amp;pd_rd_r=474fe8dd-0237-469b-a8c9-28de7b7c71f2&amp;pd_rd_w=l0Nbg&amp;pd_rd_wg=nAdav&amp;pf_rd_p=44bffea3-0771-44b3-b6b1-a0dd94ed1eb8&amp;pf_rd_r=6AZ0NTCH9A2S0WD611V1&amp;psc=1&amp;refRID=6AZ0NTCH9A2S0WD611V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mazon.de/arc42-Aktion-Praktische-Tipps-Architekturdokumentation/dp/3446448012/ref=pd_sim_14_4/262-3245352-4491334?_encoding=UTF8&amp;pd_rd_i=3446448012&amp;pd_rd_r=274c591c-78f0-494d-87dc-27c3a7949fa1&amp;pd_rd_w=t23sp&amp;pd_rd_wg=LBd2c&amp;pf_rd_p=44bffea3-0771-44b3-b6b1-a0dd94ed1eb8&amp;pf_rd_r=40P9CMR49YDKYJA352J6&amp;psc=1&amp;refRID=40P9CMR49YDKYJA352J6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26.jpeg"/><Relationship Id="rId10" Type="http://schemas.openxmlformats.org/officeDocument/2006/relationships/hyperlink" Target="https://www.amazon.de/gp/product/3864907292/ref=dbs_a_def_rwt_bibl_vppi_i1" TargetMode="External"/><Relationship Id="rId4" Type="http://schemas.openxmlformats.org/officeDocument/2006/relationships/hyperlink" Target="https://www.amazon.de/Basiswissen-f%C3%BCr-Softwarearchitekten-Weiterbildung-iSAQB-Standard/dp/3864904994/ref=pd_sim_14_3/262-3245352-4491334?_encoding=UTF8&amp;pd_rd_i=3864904994&amp;pd_rd_r=274c591c-78f0-494d-87dc-27c3a7949fa1&amp;pd_rd_w=t23sp&amp;pd_rd_wg=LBd2c&amp;pf_rd_p=44bffea3-0771-44b3-b6b1-a0dd94ed1eb8&amp;pf_rd_r=40P9CMR49YDKYJA352J6&amp;psc=1&amp;refRID=40P9CMR49YDKYJA352J6" TargetMode="External"/><Relationship Id="rId9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innoq.com/de/podcast/003-architekturdokumentation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hyperlink" Target="https://www.sophist.de/publikationen/wissen-for-fre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mazon.de/gp/product/3864900913/ref=dbs_a_def_rwt_bibl_vppi_i0" TargetMode="External"/><Relationship Id="rId5" Type="http://schemas.openxmlformats.org/officeDocument/2006/relationships/image" Target="../media/image32.png"/><Relationship Id="rId4" Type="http://schemas.openxmlformats.org/officeDocument/2006/relationships/hyperlink" Target="https://www.amazon.de/UML-2-5-umfassende-Handbuch-Diagrammtypen/dp/3836260182/ref=sr_1_1?__mk_de_DE=%C3%85M%C3%85%C5%BD%C3%95%C3%91&amp;keywords=uml&amp;qid=1584027646&amp;s=books&amp;sr=1-1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hyperlink" Target="https://req42.de/" TargetMode="External"/><Relationship Id="rId7" Type="http://schemas.openxmlformats.org/officeDocument/2006/relationships/image" Target="../media/image37.png"/><Relationship Id="rId2" Type="http://schemas.openxmlformats.org/officeDocument/2006/relationships/hyperlink" Target="https://www.req42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hyperlink" Target="https://www.sophist.de/" TargetMode="External"/><Relationship Id="rId4" Type="http://schemas.openxmlformats.org/officeDocument/2006/relationships/image" Target="../media/image35.png"/><Relationship Id="rId9" Type="http://schemas.openxmlformats.org/officeDocument/2006/relationships/hyperlink" Target="https://arc42.de/req4arc-requirements-fuer-architekten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req42.de/req42-im-ueberblic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www.aim42.org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4model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1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rc42.org/section-2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5A31A1F-EB88-4B1A-BBD8-2DCCC9D009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introduction</a:t>
            </a:r>
            <a:r>
              <a:rPr lang="de-DE" dirty="0"/>
              <a:t>….</a:t>
            </a:r>
          </a:p>
          <a:p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en-US" dirty="0">
                <a:hlinkClick r:id="rId2"/>
              </a:rPr>
              <a:t>https://arc42.org/</a:t>
            </a:r>
            <a:endParaRPr lang="en-US" dirty="0"/>
          </a:p>
          <a:p>
            <a:r>
              <a:rPr lang="en-US" dirty="0"/>
              <a:t>20-Jun-2020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F665A8-5F8B-4298-83BA-C283D6C0B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602" y="1590418"/>
            <a:ext cx="3724795" cy="18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535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DE29E-90C1-4293-B629-0DED73BB8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3. Context and Scope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7E93A-7D43-43F4-9BAB-CDC2CB98D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Delimits your system from its (external) communication partners (neighboring systems and users). Specifies the external interfaces. Shown from a business/domain perspective (always) or a technical perspective (optional)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C9BE21-CE48-467A-BBDB-F4787AE98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207" y="3871591"/>
            <a:ext cx="4553585" cy="2305372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A53CA270-6984-4D0B-95AC-528A6429E103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065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569FF-73F4-431F-AFF8-6E664EDFE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Biking – Business </a:t>
            </a:r>
            <a:r>
              <a:rPr lang="de-DE" dirty="0" err="1"/>
              <a:t>Context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6DE190-0580-43B3-84B0-3067971AC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232" y="1328539"/>
            <a:ext cx="7095536" cy="516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060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38A64-695F-4BFB-9AA9-6DA36C5E7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Biking – Technical </a:t>
            </a:r>
            <a:r>
              <a:rPr lang="de-DE" dirty="0" err="1"/>
              <a:t>Context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0E95F1-D837-46E7-A4E9-8BF1AE5F2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294" y="1367985"/>
            <a:ext cx="7413412" cy="528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26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13EA-29AB-44A8-A5D8-9416429CF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4. Solution Strategy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4CE80-28E6-465D-838A-56EA35B33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Summary of the fundamental decisions and solution strategies that shape the architecture. Can include technology, top-level decomposition, approaches to achieve top quality goals and relevant organizational decisions.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091005-AD42-47EB-8442-FDEC06750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489" y="3429000"/>
            <a:ext cx="3517021" cy="3201955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B04576DA-B905-4EBD-94B8-E2E1A6576F46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867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9241F-B6E8-4E71-8F6D-DC67D804D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5. Building Block 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870D7-3DE1-4381-A5F6-09874DD6B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98309" cy="4351338"/>
          </a:xfrm>
        </p:spPr>
        <p:txBody>
          <a:bodyPr/>
          <a:lstStyle/>
          <a:p>
            <a:r>
              <a:rPr lang="en-US" dirty="0"/>
              <a:t>Static decomposition of the system, abstractions of source-code, shown as hierarchy of white boxes (containing black boxes), up to the appropriate level of detail.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0FBB13-F1B0-4954-80AE-3BE8ED1A6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509" y="472207"/>
            <a:ext cx="3893053" cy="5704756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5A1F6449-2780-4739-8F0E-D86F8A7E257D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3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79796-E96F-423B-BB55-3CFF5D609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Biking – Level 0 =&gt; 1 =&gt; 2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89F304-F0A5-464C-8E29-E66B6B1E2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39" y="2849901"/>
            <a:ext cx="2632436" cy="18953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3ED889-B808-429D-8DBB-138AEA31D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753" y="2217358"/>
            <a:ext cx="5859525" cy="45574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1E7D5C-2D64-42FC-9AA1-711A951F2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355" y="2316205"/>
            <a:ext cx="3195996" cy="2179344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0C23D2FE-3DF2-4CDC-A717-9629A6AC1DD2}"/>
              </a:ext>
            </a:extLst>
          </p:cNvPr>
          <p:cNvSpPr/>
          <p:nvPr/>
        </p:nvSpPr>
        <p:spPr>
          <a:xfrm>
            <a:off x="838200" y="3124152"/>
            <a:ext cx="2164882" cy="235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F782BECB-8AF4-4136-950B-461BBAA14545}"/>
              </a:ext>
            </a:extLst>
          </p:cNvPr>
          <p:cNvSpPr/>
          <p:nvPr/>
        </p:nvSpPr>
        <p:spPr>
          <a:xfrm>
            <a:off x="4565825" y="3179375"/>
            <a:ext cx="4113492" cy="226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D8F745-4827-4A5B-9173-39F0EE47E3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4146" y="200767"/>
            <a:ext cx="1128916" cy="165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5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1B075-5716-4614-AA7A-71F29A4B7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6. Runtime 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9E711-B330-4433-BF73-1A086F1FB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Behavior of building blocks as scenarios, covering important use cases or features, interactions at critical external interfaces, operation and administration plus error and exception behavior.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6D1B11-6897-483E-A7DC-44FFAB064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497" y="3263475"/>
            <a:ext cx="4163006" cy="3048425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A365B45E-8E82-453E-8327-A0657C02515B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787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C7A3-2C4C-40C6-9911-F7CB9EAC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7. Deployment 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2F5DF-ED14-4073-A6C6-AA17EB3E6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infrastructure with environments, computers, processors, topologies. Mapping of (software) building blocks to infrastructure elements.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5E27E1-5BAA-4B53-9D1B-8781D78CE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124" y="2798065"/>
            <a:ext cx="3053751" cy="3927189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B9613563-ECC1-43C2-90C0-AD221CA21FC4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792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01A0A-32C9-4D67-ADC1-E44CE4EBE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8. Crosscutting Concepts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79DA5-CC6C-4AC4-8676-848A34752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235460" cy="4351338"/>
          </a:xfrm>
        </p:spPr>
        <p:txBody>
          <a:bodyPr/>
          <a:lstStyle/>
          <a:p>
            <a:r>
              <a:rPr lang="en-US" dirty="0"/>
              <a:t>Overall, principal regulations and solution approaches relevant in multiple parts (→ cross-cutting) of the system. Concepts are often related to </a:t>
            </a:r>
            <a:r>
              <a:rPr lang="en-US" b="1" dirty="0"/>
              <a:t>multiple building blocks</a:t>
            </a:r>
            <a:r>
              <a:rPr lang="en-US" dirty="0"/>
              <a:t>. Include different topics like domain models, architecture patterns and -styles, rules for using specific technology and implementation rules.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C292E0-62BD-4B45-AAC0-147C9E725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661" y="1690688"/>
            <a:ext cx="4410691" cy="3315163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9B2DFF14-0D13-4DE6-84A3-E63107430B07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96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BE4E-54CC-43B3-A05B-33287DA5E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9. Architectural Decisions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EEF84-3DD2-480D-B87E-1823705C4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Important, expensive, critical, large scale or risky architecture decisions including rationales.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de-DE" dirty="0">
                <a:hlinkClick r:id="rId2"/>
              </a:rPr>
              <a:t>Architecture </a:t>
            </a:r>
            <a:r>
              <a:rPr lang="de-DE" dirty="0" err="1">
                <a:hlinkClick r:id="rId2"/>
              </a:rPr>
              <a:t>decision</a:t>
            </a:r>
            <a:r>
              <a:rPr lang="de-DE" dirty="0">
                <a:hlinkClick r:id="rId2"/>
              </a:rPr>
              <a:t> </a:t>
            </a:r>
            <a:r>
              <a:rPr lang="de-DE" dirty="0" err="1">
                <a:hlinkClick r:id="rId2"/>
              </a:rPr>
              <a:t>record</a:t>
            </a:r>
            <a:r>
              <a:rPr lang="de-DE" dirty="0">
                <a:hlinkClick r:id="rId2"/>
              </a:rPr>
              <a:t> (ADR)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82A1F5-B98C-4F6A-9410-3C9749E04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5671" y="2419923"/>
            <a:ext cx="4001058" cy="3162741"/>
          </a:xfrm>
          <a:prstGeom prst="rect">
            <a:avLst/>
          </a:prstGeom>
        </p:spPr>
      </p:pic>
      <p:sp>
        <p:nvSpPr>
          <p:cNvPr id="5" name="Rectangle: Rounded Corners 4">
            <a:hlinkClick r:id="rId4"/>
            <a:extLst>
              <a:ext uri="{FF2B5EF4-FFF2-40B4-BE49-F238E27FC236}">
                <a16:creationId xmlns:a16="http://schemas.microsoft.com/office/drawing/2014/main" id="{5A4ED3B5-5240-4EDE-ACA4-6C083FC69A5E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5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E1C28-4460-4A05-8D9E-13EAC3FC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6623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/>
              <a:t>Dr. Gernot Starke</a:t>
            </a:r>
            <a:br>
              <a:rPr lang="de-DE" sz="3600" dirty="0"/>
            </a:br>
            <a:r>
              <a:rPr lang="de-DE" sz="2400" dirty="0"/>
              <a:t>Softwarearchitektur und -engineering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400F7B-E72D-4F5B-ABF1-4F689A0328A4}"/>
              </a:ext>
            </a:extLst>
          </p:cNvPr>
          <p:cNvSpPr txBox="1"/>
          <p:nvPr/>
        </p:nvSpPr>
        <p:spPr>
          <a:xfrm>
            <a:off x="838200" y="2812186"/>
            <a:ext cx="72979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hlinkClick r:id="rId2"/>
              </a:rPr>
              <a:t>INNOQ-Fellow</a:t>
            </a:r>
            <a:r>
              <a:rPr lang="de-DE" sz="2400" dirty="0"/>
              <a:t>. Coach und Consultant für Softwareprojekte, berät Organisationen aus unterschiedlichen Branchen, mit Fokus </a:t>
            </a:r>
            <a:r>
              <a:rPr lang="de-DE" sz="2400" i="1" dirty="0"/>
              <a:t>Informationssysteme</a:t>
            </a:r>
            <a:r>
              <a:rPr lang="de-DE" sz="2400" dirty="0"/>
              <a:t>.</a:t>
            </a:r>
          </a:p>
          <a:p>
            <a:r>
              <a:rPr lang="de-DE" sz="2400" dirty="0"/>
              <a:t>Reviews, Audits, Analysen, Architektur- und Systembewertungen. Unterstützt bei Modernisierung, Migration, Renovierung bestehender Systeme.</a:t>
            </a:r>
          </a:p>
          <a:p>
            <a:r>
              <a:rPr lang="de-DE" sz="2400" dirty="0"/>
              <a:t>(Mit-)</a:t>
            </a:r>
            <a:r>
              <a:rPr lang="de-DE" sz="2400" dirty="0" err="1"/>
              <a:t>gründer</a:t>
            </a:r>
            <a:r>
              <a:rPr lang="de-DE" sz="2400" dirty="0"/>
              <a:t> von </a:t>
            </a:r>
            <a:r>
              <a:rPr lang="de-DE" sz="2400" dirty="0">
                <a:hlinkClick r:id="rId3"/>
              </a:rPr>
              <a:t>arc42</a:t>
            </a:r>
            <a:r>
              <a:rPr lang="de-DE" sz="2400" dirty="0"/>
              <a:t>, Gründer von </a:t>
            </a:r>
            <a:r>
              <a:rPr lang="de-DE" sz="2400" dirty="0">
                <a:hlinkClick r:id="rId4"/>
              </a:rPr>
              <a:t>aim42</a:t>
            </a:r>
            <a:r>
              <a:rPr lang="de-DE" sz="2400" dirty="0"/>
              <a:t>, Gründungsmitglied des </a:t>
            </a:r>
            <a:r>
              <a:rPr lang="de-DE" sz="2400" dirty="0" err="1">
                <a:hlinkClick r:id="rId5"/>
              </a:rPr>
              <a:t>iSAQB</a:t>
            </a:r>
            <a:r>
              <a:rPr lang="de-DE" sz="2400" dirty="0">
                <a:hlinkClick r:id="rId5"/>
              </a:rPr>
              <a:t> e.V.</a:t>
            </a:r>
            <a:r>
              <a:rPr lang="de-DE" sz="2400" dirty="0"/>
              <a:t>.</a:t>
            </a:r>
          </a:p>
          <a:p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2924C9-4A41-4168-B2E2-E324420B0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925" y="1860480"/>
            <a:ext cx="31908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3CF258D-C4E1-4246-9EA2-E6044F3E7EF8}"/>
              </a:ext>
            </a:extLst>
          </p:cNvPr>
          <p:cNvSpPr txBox="1">
            <a:spLocks/>
          </p:cNvSpPr>
          <p:nvPr/>
        </p:nvSpPr>
        <p:spPr>
          <a:xfrm>
            <a:off x="838200" y="3524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Who </a:t>
            </a:r>
            <a:r>
              <a:rPr lang="de-DE" dirty="0" err="1"/>
              <a:t>invented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oder „Wer hats erfunden?“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04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399E6-B7A8-4D0A-AD99-39514E90A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10. Quality Requirements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3C907-9F0C-4380-A6C1-92C047D3F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Quality requirements as scenarios, with quality tree to provide high-level overview. The most important quality goals should have been described in section 1.2. (quality goals).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B61443-F61D-40C1-85A1-8E2DD7F8F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523" y="3429000"/>
            <a:ext cx="4686954" cy="3134162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BD04486C-B0F4-4BF0-BB54-F97EB363F2ED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559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307A7-A33E-4F8A-A811-EE2254B7A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DIN/ISO 25010</a:t>
            </a:r>
            <a:endParaRPr lang="LID4096" dirty="0"/>
          </a:p>
        </p:txBody>
      </p:sp>
      <p:pic>
        <p:nvPicPr>
          <p:cNvPr id="1026" name="Picture 2" descr="QMSW">
            <a:extLst>
              <a:ext uri="{FF2B5EF4-FFF2-40B4-BE49-F238E27FC236}">
                <a16:creationId xmlns:a16="http://schemas.microsoft.com/office/drawing/2014/main" id="{ECEAB0F9-D103-42AC-A649-9E4FA7D69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483" y="1638485"/>
            <a:ext cx="9803033" cy="460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213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2BE72-9A91-4389-8411-1BB0A15FE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11. Risks and Technical Debt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48ADB-E4FB-43CF-AE0A-EA059B350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Known technical risks or technical debt. What potential problems exist within or around the system? What does the development team feel miserable about?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DE1789-FB09-4430-B6FA-313CAC8F2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027" y="3429000"/>
            <a:ext cx="3661946" cy="2889849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CB109930-3656-422C-B609-8C762638C061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420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922C1-1205-45E5-B196-0D1CB7605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12. Glossary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F05F0-F913-41E6-BBE7-C91466C0B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domain and technical terms that stakeholders use when </a:t>
            </a:r>
            <a:r>
              <a:rPr lang="en-US"/>
              <a:t>discussing the </a:t>
            </a:r>
            <a:r>
              <a:rPr lang="en-US" dirty="0"/>
              <a:t>system. Also: translation reference if you work in a multi-language environment.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80F65B-93BE-42DA-905A-07AD6E4CD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918" y="3429000"/>
            <a:ext cx="4582164" cy="2724530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98E03F23-EC77-4CD7-9C08-2C215CD78DEF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045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69271-56CD-49A1-90F8-27F879052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Five Real-World Systems...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F2A1C9-3D7D-4C32-AB61-18E5CBA96449}"/>
              </a:ext>
            </a:extLst>
          </p:cNvPr>
          <p:cNvSpPr txBox="1"/>
          <p:nvPr/>
        </p:nvSpPr>
        <p:spPr>
          <a:xfrm>
            <a:off x="5089585" y="1439401"/>
            <a:ext cx="643311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Online Examples</a:t>
            </a:r>
          </a:p>
          <a:p>
            <a:r>
              <a:rPr lang="en-US" dirty="0"/>
              <a:t>Here you find links to public arc42 examples. Contact us if you like your system included here…</a:t>
            </a:r>
          </a:p>
          <a:p>
            <a:r>
              <a:rPr lang="en-US" dirty="0">
                <a:hlinkClick r:id="rId2"/>
              </a:rPr>
              <a:t>HTML Sanity Checker</a:t>
            </a:r>
            <a:r>
              <a:rPr lang="en-US" dirty="0"/>
              <a:t> (</a:t>
            </a:r>
            <a:r>
              <a:rPr lang="en-US" dirty="0" err="1"/>
              <a:t>Englisch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Verbose example for the documentation of a Gradle plugin, created by Dr. Gernot Starke.</a:t>
            </a:r>
          </a:p>
          <a:p>
            <a:r>
              <a:rPr lang="en-US" dirty="0" err="1">
                <a:hlinkClick r:id="rId3"/>
              </a:rPr>
              <a:t>DocChess</a:t>
            </a:r>
            <a:r>
              <a:rPr lang="en-US" dirty="0"/>
              <a:t> (German)</a:t>
            </a:r>
            <a:br>
              <a:rPr lang="en-US" dirty="0"/>
            </a:br>
            <a:r>
              <a:rPr lang="en-US" dirty="0"/>
              <a:t>Verbose example for a chess engine, created by Stefan </a:t>
            </a:r>
            <a:r>
              <a:rPr lang="en-US" dirty="0" err="1"/>
              <a:t>Zörner</a:t>
            </a:r>
            <a:r>
              <a:rPr lang="en-US" dirty="0"/>
              <a:t>. There is also a book available which describes the creation of this example.</a:t>
            </a:r>
          </a:p>
          <a:p>
            <a:r>
              <a:rPr lang="en-US" dirty="0">
                <a:hlinkClick r:id="rId4"/>
              </a:rPr>
              <a:t>Gradle</a:t>
            </a:r>
            <a:r>
              <a:rPr lang="en-US" dirty="0"/>
              <a:t> (German)</a:t>
            </a:r>
            <a:br>
              <a:rPr lang="en-US" dirty="0"/>
            </a:br>
            <a:r>
              <a:rPr lang="en-US" dirty="0"/>
              <a:t>A series of blog posts which describe certain aspects of Gradle and put them into context of arc42. Created by Stefan </a:t>
            </a:r>
            <a:r>
              <a:rPr lang="en-US" dirty="0" err="1"/>
              <a:t>Zörner</a:t>
            </a:r>
            <a:r>
              <a:rPr lang="en-US" dirty="0"/>
              <a:t>.</a:t>
            </a:r>
          </a:p>
          <a:p>
            <a:r>
              <a:rPr lang="en-US" dirty="0">
                <a:hlinkClick r:id="rId5"/>
              </a:rPr>
              <a:t>biking</a:t>
            </a:r>
            <a:r>
              <a:rPr lang="en-US" dirty="0"/>
              <a:t> (English) A real world example for a bike activity tracker, created by Michael Simons</a:t>
            </a:r>
          </a:p>
          <a:p>
            <a:r>
              <a:rPr lang="en-US" dirty="0">
                <a:hlinkClick r:id="rId6"/>
              </a:rPr>
              <a:t>Angular 2</a:t>
            </a:r>
            <a:r>
              <a:rPr lang="en-US" dirty="0"/>
              <a:t> (German) A series of blog posts inspired by the Gradle “</a:t>
            </a:r>
            <a:r>
              <a:rPr lang="en-US" dirty="0" err="1"/>
              <a:t>Starschnitt</a:t>
            </a:r>
            <a:r>
              <a:rPr lang="en-US" dirty="0"/>
              <a:t>”. Created by Patrick </a:t>
            </a:r>
            <a:r>
              <a:rPr lang="en-US" dirty="0" err="1"/>
              <a:t>Roos</a:t>
            </a:r>
            <a:r>
              <a:rPr lang="en-US" dirty="0"/>
              <a:t>.</a:t>
            </a:r>
          </a:p>
        </p:txBody>
      </p:sp>
      <p:pic>
        <p:nvPicPr>
          <p:cNvPr id="6" name="Picture 5">
            <a:hlinkClick r:id="rId7"/>
            <a:extLst>
              <a:ext uri="{FF2B5EF4-FFF2-40B4-BE49-F238E27FC236}">
                <a16:creationId xmlns:a16="http://schemas.microsoft.com/office/drawing/2014/main" id="{410C785C-82A6-4D52-BC0F-553509891E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7680" y="1365014"/>
            <a:ext cx="3772426" cy="520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801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EFDDF-BC2D-439C-8D75-8C6456534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zum Lesen… Bücher zum Thema arc42…</a:t>
            </a:r>
            <a:endParaRPr lang="en-US" dirty="0"/>
          </a:p>
        </p:txBody>
      </p:sp>
      <p:pic>
        <p:nvPicPr>
          <p:cNvPr id="14338" name="Picture 2" descr="Effektive Softwarearchitekturen: Ein praktischer Leitfaden Gebundene Ausgabe">
            <a:hlinkClick r:id="rId2"/>
            <a:extLst>
              <a:ext uri="{FF2B5EF4-FFF2-40B4-BE49-F238E27FC236}">
                <a16:creationId xmlns:a16="http://schemas.microsoft.com/office/drawing/2014/main" id="{1FE7E7EB-3CCE-4629-B54E-7205A7D60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51" y="1457863"/>
            <a:ext cx="2198298" cy="3297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0" name="Picture 4" descr="Basiswissen für Softwarearchitekten: Aus- und Weiterbildung nach iSAQB-Standard zum Certified Professional for Software Architecture - Foundation Level Gebundene Ausgabe">
            <a:hlinkClick r:id="rId4"/>
            <a:extLst>
              <a:ext uri="{FF2B5EF4-FFF2-40B4-BE49-F238E27FC236}">
                <a16:creationId xmlns:a16="http://schemas.microsoft.com/office/drawing/2014/main" id="{57ED6CB2-8E7F-45A6-9C1C-ED2CE5DCD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263" y="1457863"/>
            <a:ext cx="2198297" cy="3297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2" name="Picture 6" descr="arc42 in Aktion: Praktische Tipps zur Architekturdokumentation Gebundene Ausgabe">
            <a:hlinkClick r:id="rId6"/>
            <a:extLst>
              <a:ext uri="{FF2B5EF4-FFF2-40B4-BE49-F238E27FC236}">
                <a16:creationId xmlns:a16="http://schemas.microsoft.com/office/drawing/2014/main" id="{759B9B0C-CB74-4154-B50F-79E128385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974" y="1457862"/>
            <a:ext cx="2198297" cy="3297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4" name="Picture 8" descr="Softwarearchitekturen dokumentieren und kommunizieren: Entwürfe, Entscheidungen und Lösungen nachvollziehbar und wirkungsvoll festhalten">
            <a:hlinkClick r:id="rId8"/>
            <a:extLst>
              <a:ext uri="{FF2B5EF4-FFF2-40B4-BE49-F238E27FC236}">
                <a16:creationId xmlns:a16="http://schemas.microsoft.com/office/drawing/2014/main" id="{ABE97DD7-076E-4316-A682-D079F59E0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685" y="1457861"/>
            <a:ext cx="2344515" cy="3297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6" name="Picture 10" descr="Langlebige Software-Architekturen: Technische Schulden analysieren, begrenzen und abbauen Taschenbuch">
            <a:hlinkClick r:id="rId10"/>
            <a:extLst>
              <a:ext uri="{FF2B5EF4-FFF2-40B4-BE49-F238E27FC236}">
                <a16:creationId xmlns:a16="http://schemas.microsoft.com/office/drawing/2014/main" id="{EED43318-E985-475B-B0BF-E51A827E6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613" y="1457861"/>
            <a:ext cx="2198297" cy="3297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548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834A2-DEE6-415C-BFBB-C0EA0E90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für die Ohren….</a:t>
            </a:r>
            <a:endParaRPr lang="en-US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C08594A0-4348-44E5-93CC-7810185F3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30798"/>
            <a:ext cx="10515600" cy="424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19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6F36D-6578-4745-ABC4-EF544A560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Und was zum Zeichnen …UML / SYSML</a:t>
            </a:r>
            <a:endParaRPr lang="en-US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7DB71180-DC8B-4F3F-9FF8-5B43154F8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91110"/>
            <a:ext cx="6915825" cy="4852540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449F0459-4430-47D2-AA79-A9B644456E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8852" y="3476225"/>
            <a:ext cx="2295845" cy="2867425"/>
          </a:xfrm>
          <a:prstGeom prst="rect">
            <a:avLst/>
          </a:prstGeom>
        </p:spPr>
      </p:pic>
      <p:pic>
        <p:nvPicPr>
          <p:cNvPr id="6" name="Picture 5">
            <a:hlinkClick r:id="rId6"/>
            <a:extLst>
              <a:ext uri="{FF2B5EF4-FFF2-40B4-BE49-F238E27FC236}">
                <a16:creationId xmlns:a16="http://schemas.microsoft.com/office/drawing/2014/main" id="{C50BCB9D-12DC-4729-ADF0-5CEA03D464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51836">
            <a:off x="8434569" y="1378699"/>
            <a:ext cx="2238687" cy="3267531"/>
          </a:xfrm>
          <a:prstGeom prst="rect">
            <a:avLst/>
          </a:prstGeom>
        </p:spPr>
      </p:pic>
      <p:pic>
        <p:nvPicPr>
          <p:cNvPr id="8" name="Picture 7">
            <a:hlinkClick r:id="rId2"/>
            <a:extLst>
              <a:ext uri="{FF2B5EF4-FFF2-40B4-BE49-F238E27FC236}">
                <a16:creationId xmlns:a16="http://schemas.microsoft.com/office/drawing/2014/main" id="{BC57BBB5-A0A6-474D-BF87-2096276281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60657">
            <a:off x="9410547" y="3555887"/>
            <a:ext cx="2191056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5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78FD7-1159-4B62-9C4D-91B1F39E8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Sind Sie als Architekt frustriert über die mangelnde Qualität an Anforderungen?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8798B-0842-412B-A78A-2E247B318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r>
              <a:rPr lang="de-DE" dirty="0"/>
              <a:t>Hören Sie auf, sich zu ärgern und senden Sie Ihre Product-</a:t>
            </a:r>
            <a:r>
              <a:rPr lang="de-DE" dirty="0" err="1"/>
              <a:t>Owner</a:t>
            </a:r>
            <a:r>
              <a:rPr lang="de-DE" dirty="0"/>
              <a:t> oder </a:t>
            </a:r>
            <a:r>
              <a:rPr lang="de-DE" dirty="0" err="1"/>
              <a:t>Requirements</a:t>
            </a:r>
            <a:r>
              <a:rPr lang="de-DE" dirty="0"/>
              <a:t>-Verantwortlichen auf unsere Partnerseite </a:t>
            </a:r>
            <a:r>
              <a:rPr lang="de-DE" dirty="0">
                <a:hlinkClick r:id="rId2"/>
              </a:rPr>
              <a:t>req42.de!</a:t>
            </a:r>
            <a:r>
              <a:rPr lang="de-DE" dirty="0"/>
              <a:t> oder zu den Sophisten…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6D566C-AFD2-4805-9174-5D0F94E6FBB9}"/>
              </a:ext>
            </a:extLst>
          </p:cNvPr>
          <p:cNvGrpSpPr/>
          <p:nvPr/>
        </p:nvGrpSpPr>
        <p:grpSpPr>
          <a:xfrm>
            <a:off x="866052" y="3165068"/>
            <a:ext cx="10487748" cy="1994898"/>
            <a:chOff x="838200" y="2771197"/>
            <a:chExt cx="10487748" cy="1994898"/>
          </a:xfrm>
        </p:grpSpPr>
        <p:pic>
          <p:nvPicPr>
            <p:cNvPr id="4" name="Picture 3">
              <a:hlinkClick r:id="rId3"/>
              <a:extLst>
                <a:ext uri="{FF2B5EF4-FFF2-40B4-BE49-F238E27FC236}">
                  <a16:creationId xmlns:a16="http://schemas.microsoft.com/office/drawing/2014/main" id="{6CDA6BA5-F40C-4929-962B-6BA32319A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8200" y="2780657"/>
              <a:ext cx="2529640" cy="1574172"/>
            </a:xfrm>
            <a:prstGeom prst="rect">
              <a:avLst/>
            </a:prstGeom>
          </p:spPr>
        </p:pic>
        <p:pic>
          <p:nvPicPr>
            <p:cNvPr id="5" name="Picture 4">
              <a:hlinkClick r:id="rId5"/>
              <a:extLst>
                <a:ext uri="{FF2B5EF4-FFF2-40B4-BE49-F238E27FC236}">
                  <a16:creationId xmlns:a16="http://schemas.microsoft.com/office/drawing/2014/main" id="{8BE33157-1DAA-4815-A8EA-F13ADAF45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57753" y="2780657"/>
              <a:ext cx="3270779" cy="157417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1645A5-2F6F-44EB-BF28-51E29007C1D1}"/>
                </a:ext>
              </a:extLst>
            </p:cNvPr>
            <p:cNvSpPr txBox="1"/>
            <p:nvPr/>
          </p:nvSpPr>
          <p:spPr>
            <a:xfrm>
              <a:off x="5653789" y="3383077"/>
              <a:ext cx="8888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oder zu</a:t>
              </a:r>
              <a:endParaRPr lang="en-US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B04C91-86F5-42D4-9F5A-102382629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944976" y="2780657"/>
              <a:ext cx="1380972" cy="198543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5C9E7B0-2A90-459F-8716-069BCA932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10010" y="2771197"/>
              <a:ext cx="1371791" cy="1962424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4F7B569-7E58-48FB-B991-882E4ADC25A2}"/>
              </a:ext>
            </a:extLst>
          </p:cNvPr>
          <p:cNvSpPr txBox="1"/>
          <p:nvPr/>
        </p:nvSpPr>
        <p:spPr>
          <a:xfrm>
            <a:off x="838200" y="5294903"/>
            <a:ext cx="10752438" cy="9961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Oder </a:t>
            </a:r>
            <a:r>
              <a:rPr lang="en-US" dirty="0" err="1"/>
              <a:t>lernen</a:t>
            </a:r>
            <a:r>
              <a:rPr lang="en-US" dirty="0"/>
              <a:t> Sie </a:t>
            </a:r>
            <a:r>
              <a:rPr lang="en-US" dirty="0" err="1"/>
              <a:t>selbst</a:t>
            </a:r>
            <a:r>
              <a:rPr lang="en-US" dirty="0"/>
              <a:t> </a:t>
            </a:r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Requirements in </a:t>
            </a:r>
            <a:r>
              <a:rPr lang="en-US" dirty="0" err="1"/>
              <a:t>unserem</a:t>
            </a:r>
            <a:r>
              <a:rPr lang="en-US" dirty="0"/>
              <a:t> </a:t>
            </a:r>
            <a:r>
              <a:rPr lang="en-US" dirty="0" err="1"/>
              <a:t>neuen</a:t>
            </a:r>
            <a:r>
              <a:rPr lang="en-US" dirty="0"/>
              <a:t> </a:t>
            </a:r>
            <a:r>
              <a:rPr lang="en-US" dirty="0" err="1">
                <a:hlinkClick r:id="rId9"/>
              </a:rPr>
              <a:t>iSAQB</a:t>
            </a:r>
            <a:r>
              <a:rPr lang="en-US" dirty="0">
                <a:hlinkClick r:id="rId9"/>
              </a:rPr>
              <a:t> Advanced Level Seminar REQ4ARC</a:t>
            </a:r>
            <a:r>
              <a:rPr lang="en-US" dirty="0"/>
              <a:t> (Requirements Skills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Architekten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664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06F4D-3F21-484D-AFB4-BD4BB6382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Artefacts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Owner</a:t>
            </a:r>
            <a:r>
              <a:rPr lang="de-DE" dirty="0"/>
              <a:t>…..</a:t>
            </a:r>
            <a:endParaRPr lang="en-US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007EEDC7-065E-4C48-8AC7-A7B5F3D2D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544" y="1760609"/>
            <a:ext cx="7176911" cy="49545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C246D7-B5B5-4B1A-9E66-A2960E5D67BD}"/>
              </a:ext>
            </a:extLst>
          </p:cNvPr>
          <p:cNvSpPr txBox="1"/>
          <p:nvPr/>
        </p:nvSpPr>
        <p:spPr>
          <a:xfrm>
            <a:off x="4038600" y="1356317"/>
            <a:ext cx="375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https://req42.de/req42-im-ueberblick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289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0666-3DE0-492E-8CC5-E0C80B86B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Become Certified Professional for Software Architecture!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27515-9D69-4C06-A9D7-939E085E1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75" y="2444879"/>
            <a:ext cx="11613650" cy="242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080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40ECE-87E8-4A49-9620-0DA37A013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Architecture Improvement Method</a:t>
            </a:r>
            <a:br>
              <a:rPr lang="en-US" b="1" dirty="0"/>
            </a:br>
            <a:r>
              <a:rPr lang="en-US" sz="3200" b="1" dirty="0"/>
              <a:t>(</a:t>
            </a:r>
            <a:r>
              <a:rPr lang="en-US" sz="3200" dirty="0">
                <a:hlinkClick r:id="rId2"/>
              </a:rPr>
              <a:t>https://www.aim42.org/</a:t>
            </a:r>
            <a:r>
              <a:rPr lang="en-US" sz="32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C7E3F-2B28-4C44-9D88-50B9AA58A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aim42 is the systematic approach to improve software systems and architectures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8976DF-D618-4D2C-A795-432F62675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644" y="2211556"/>
            <a:ext cx="47687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56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75B83-B027-410C-A39E-F8D50E6C4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060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F884E-ED13-4E50-99AB-EC149630F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C4 model for visualizing software architecture</a:t>
            </a:r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FFE1260C-7C0B-4CD8-8886-8747B38A6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035" y="1100972"/>
            <a:ext cx="7730284" cy="57570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937B9C-6801-4482-B7E3-C01F35E0EFA8}"/>
              </a:ext>
            </a:extLst>
          </p:cNvPr>
          <p:cNvSpPr txBox="1"/>
          <p:nvPr/>
        </p:nvSpPr>
        <p:spPr>
          <a:xfrm>
            <a:off x="838200" y="1822686"/>
            <a:ext cx="226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hlinkClick r:id="rId2"/>
              </a:rPr>
              <a:t>https://c4model.com/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69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ABE73-6B47-4DF7-BF6C-7DF58D298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Architecture Documentation (often) Sucks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2E608-E9B7-4E47-8229-2A82159B5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/>
              <a:t>Not Existing or Outdated</a:t>
            </a:r>
          </a:p>
          <a:p>
            <a:r>
              <a:rPr lang="en-US" sz="3600" b="1" dirty="0"/>
              <a:t>Chaotic</a:t>
            </a:r>
          </a:p>
          <a:p>
            <a:r>
              <a:rPr lang="en-US" sz="3600" b="1" dirty="0"/>
              <a:t>Too Much</a:t>
            </a:r>
          </a:p>
          <a:p>
            <a:r>
              <a:rPr lang="en-US" sz="3600" b="1" dirty="0"/>
              <a:t>Painful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9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551FA-0C6E-4055-8374-0C5AC17D1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5520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arc42 makes documentation efficient and effective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BD95C-C155-418F-83CB-700D30F9F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en-US" b="1" dirty="0"/>
              <a:t>Painless documentation</a:t>
            </a:r>
          </a:p>
          <a:p>
            <a:r>
              <a:rPr lang="en-US" b="1" dirty="0"/>
              <a:t>Lean and lightweight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1CD04FC-4D71-4EAB-A57B-8130670AA7BC}"/>
              </a:ext>
            </a:extLst>
          </p:cNvPr>
          <p:cNvSpPr txBox="1">
            <a:spLocks/>
          </p:cNvSpPr>
          <p:nvPr/>
        </p:nvSpPr>
        <p:spPr>
          <a:xfrm>
            <a:off x="838200" y="34087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arc42 answers the following two questions in a pragmatic way, but can be tailored to your specific needs: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17EC00-B38F-48CB-8F22-0B26FE426C5E}"/>
              </a:ext>
            </a:extLst>
          </p:cNvPr>
          <p:cNvSpPr/>
          <p:nvPr/>
        </p:nvSpPr>
        <p:spPr>
          <a:xfrm>
            <a:off x="838200" y="5280836"/>
            <a:ext cx="10772955" cy="996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What should we document/communicate about our architecture?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How should we document/communicate?</a:t>
            </a:r>
          </a:p>
        </p:txBody>
      </p:sp>
    </p:spTree>
    <p:extLst>
      <p:ext uri="{BB962C8B-B14F-4D97-AF65-F5344CB8AC3E}">
        <p14:creationId xmlns:p14="http://schemas.microsoft.com/office/powerpoint/2010/main" val="151543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77C73-F2F1-45BE-AAD7-90A930A64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Overview of the arc42 sections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54F93D-14C6-4C31-A6D4-6A94659F8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833" y="2016304"/>
            <a:ext cx="8814333" cy="447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94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521C8-53E4-4727-8F12-80DB569D4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Introduction and Goals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F633D-4255-4FF9-BF22-80D53E0A2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Short description of the </a:t>
            </a:r>
            <a:r>
              <a:rPr lang="en-US" b="1" dirty="0"/>
              <a:t>requirements</a:t>
            </a:r>
            <a:r>
              <a:rPr lang="en-US" dirty="0"/>
              <a:t>, driving forces, extract (or abstract) of requirements. Top three (max five) </a:t>
            </a:r>
            <a:r>
              <a:rPr lang="en-US" b="1" dirty="0"/>
              <a:t>quality goals</a:t>
            </a:r>
            <a:r>
              <a:rPr lang="en-US" dirty="0"/>
              <a:t> for the architecture which have highest priority for the major stakeholders. A table of important </a:t>
            </a:r>
            <a:r>
              <a:rPr lang="en-US" b="1" dirty="0"/>
              <a:t>stakeholders</a:t>
            </a:r>
            <a:r>
              <a:rPr lang="en-US" dirty="0"/>
              <a:t> with their expectation regarding architecture.</a:t>
            </a:r>
          </a:p>
        </p:txBody>
      </p:sp>
      <p:pic>
        <p:nvPicPr>
          <p:cNvPr id="1026" name="Picture 2" descr="intro-image">
            <a:extLst>
              <a:ext uri="{FF2B5EF4-FFF2-40B4-BE49-F238E27FC236}">
                <a16:creationId xmlns:a16="http://schemas.microsoft.com/office/drawing/2014/main" id="{ED5CF1D4-1992-4EAD-A90E-D64A1ED03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623" y="4001294"/>
            <a:ext cx="7776753" cy="249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hlinkClick r:id="rId3"/>
            <a:extLst>
              <a:ext uri="{FF2B5EF4-FFF2-40B4-BE49-F238E27FC236}">
                <a16:creationId xmlns:a16="http://schemas.microsoft.com/office/drawing/2014/main" id="{EA22DF96-22FB-4729-83B6-B50D10839C78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2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9DBE-4C56-4D4A-B2F8-E388BDEAA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Constraints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E51E0-A289-4C8E-8CF3-1D6235F9D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Anything that constrains teams in design and implementation decisions or decision about related processes. Can sometimes go beyond individual systems and are valid for whole organizations and companies.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52549-D69D-4D4C-BD9B-5D93522D2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417" y="3218942"/>
            <a:ext cx="4763165" cy="3639058"/>
          </a:xfrm>
          <a:prstGeom prst="rect">
            <a:avLst/>
          </a:prstGeom>
        </p:spPr>
      </p:pic>
      <p:sp>
        <p:nvSpPr>
          <p:cNvPr id="5" name="Rectangle: Rounded Corners 4">
            <a:hlinkClick r:id="rId3"/>
            <a:extLst>
              <a:ext uri="{FF2B5EF4-FFF2-40B4-BE49-F238E27FC236}">
                <a16:creationId xmlns:a16="http://schemas.microsoft.com/office/drawing/2014/main" id="{28EFD5A7-0F90-4DE8-B293-17E6E19CBCD4}"/>
              </a:ext>
            </a:extLst>
          </p:cNvPr>
          <p:cNvSpPr/>
          <p:nvPr/>
        </p:nvSpPr>
        <p:spPr>
          <a:xfrm>
            <a:off x="10472468" y="6176963"/>
            <a:ext cx="1345721" cy="482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 </a:t>
            </a:r>
            <a:r>
              <a:rPr lang="de-DE" dirty="0" err="1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11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C7415299D584A863D451738C3FF6F" ma:contentTypeVersion="9" ma:contentTypeDescription="Create a new document." ma:contentTypeScope="" ma:versionID="c9b8d63b44f2e4243d149d7ae0bb8cdb">
  <xsd:schema xmlns:xsd="http://www.w3.org/2001/XMLSchema" xmlns:xs="http://www.w3.org/2001/XMLSchema" xmlns:p="http://schemas.microsoft.com/office/2006/metadata/properties" xmlns:ns3="c6aeaad9-6c7f-4f58-b869-3b6b0f86c34a" xmlns:ns4="0906adfa-b1d1-4723-b160-656a06e29bd7" targetNamespace="http://schemas.microsoft.com/office/2006/metadata/properties" ma:root="true" ma:fieldsID="eab5aa5a2921a03ecfc6d0fca19dc2c0" ns3:_="" ns4:_="">
    <xsd:import namespace="c6aeaad9-6c7f-4f58-b869-3b6b0f86c34a"/>
    <xsd:import namespace="0906adfa-b1d1-4723-b160-656a06e29bd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EventHashCode" minOccurs="0"/>
                <xsd:element ref="ns4:MediaServiceGenerationTime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aeaad9-6c7f-4f58-b869-3b6b0f86c34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06adfa-b1d1-4723-b160-656a06e29b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B9FB49-C236-47B2-8594-90461E452F8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906adfa-b1d1-4723-b160-656a06e29bd7"/>
    <ds:schemaRef ds:uri="c6aeaad9-6c7f-4f58-b869-3b6b0f86c34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01217B4-DB47-4545-B5F7-E26E4677B5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102EDB-CCCB-43F3-8AC4-25A9BE8A4B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aeaad9-6c7f-4f58-b869-3b6b0f86c34a"/>
    <ds:schemaRef ds:uri="0906adfa-b1d1-4723-b160-656a06e29bd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931</Words>
  <Application>Microsoft Office PowerPoint</Application>
  <PresentationFormat>Widescreen</PresentationFormat>
  <Paragraphs>84</Paragraphs>
  <Slides>31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PowerPoint Presentation</vt:lpstr>
      <vt:lpstr>Dr. Gernot Starke Softwarearchitektur und -engineering</vt:lpstr>
      <vt:lpstr>Become Certified Professional for Software Architecture!</vt:lpstr>
      <vt:lpstr>The C4 model for visualizing software architecture</vt:lpstr>
      <vt:lpstr>Architecture Documentation (often) Sucks</vt:lpstr>
      <vt:lpstr>arc42 makes documentation efficient and effective</vt:lpstr>
      <vt:lpstr>Overview of the arc42 sections</vt:lpstr>
      <vt:lpstr>1. Introduction and Goals</vt:lpstr>
      <vt:lpstr>2. Constraints</vt:lpstr>
      <vt:lpstr>3. Context and Scope</vt:lpstr>
      <vt:lpstr>Biking – Business Context</vt:lpstr>
      <vt:lpstr>Biking – Technical Context</vt:lpstr>
      <vt:lpstr>4. Solution Strategy</vt:lpstr>
      <vt:lpstr>5. Building Block View</vt:lpstr>
      <vt:lpstr>Biking – Level 0 =&gt; 1 =&gt; 2 </vt:lpstr>
      <vt:lpstr>6. Runtime View</vt:lpstr>
      <vt:lpstr>7. Deployment View</vt:lpstr>
      <vt:lpstr>8. Crosscutting Concepts</vt:lpstr>
      <vt:lpstr>9. Architectural Decisions</vt:lpstr>
      <vt:lpstr>10. Quality Requirements</vt:lpstr>
      <vt:lpstr>DIN/ISO 25010</vt:lpstr>
      <vt:lpstr>11. Risks and Technical Debt</vt:lpstr>
      <vt:lpstr>12. Glossary</vt:lpstr>
      <vt:lpstr>Five Real-World Systems...</vt:lpstr>
      <vt:lpstr>Was zum Lesen… Bücher zum Thema arc42…</vt:lpstr>
      <vt:lpstr>Was für die Ohren….</vt:lpstr>
      <vt:lpstr>Und was zum Zeichnen …UML / SYSML</vt:lpstr>
      <vt:lpstr>Sind Sie als Architekt frustriert über die mangelnde Qualität an Anforderungen?</vt:lpstr>
      <vt:lpstr>Artefacts of a Product Owner…..</vt:lpstr>
      <vt:lpstr>Architecture Improvement Method (https://www.aim42.org/)</vt:lpstr>
      <vt:lpstr>Questions….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BRAESEN,ANDREAS (Agilent DEU)</dc:creator>
  <cp:lastModifiedBy>Andreas Bräsen</cp:lastModifiedBy>
  <cp:revision>5</cp:revision>
  <dcterms:created xsi:type="dcterms:W3CDTF">2020-03-12T12:13:38Z</dcterms:created>
  <dcterms:modified xsi:type="dcterms:W3CDTF">2020-06-20T11:02:29Z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0x0101003A4C7415299D584A863D451738C3FF6F</vt:lpwstr>
  </property>
</Properties>
</file>